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handoutMasterIdLst>
    <p:handoutMasterId r:id="rId26"/>
  </p:handoutMasterIdLst>
  <p:sldIdLst>
    <p:sldId id="282" r:id="rId5"/>
    <p:sldId id="292" r:id="rId6"/>
    <p:sldId id="299" r:id="rId7"/>
    <p:sldId id="317" r:id="rId8"/>
    <p:sldId id="311" r:id="rId9"/>
    <p:sldId id="313" r:id="rId10"/>
    <p:sldId id="315" r:id="rId11"/>
    <p:sldId id="300" r:id="rId12"/>
    <p:sldId id="301" r:id="rId13"/>
    <p:sldId id="303" r:id="rId14"/>
    <p:sldId id="305" r:id="rId15"/>
    <p:sldId id="307" r:id="rId16"/>
    <p:sldId id="321" r:id="rId17"/>
    <p:sldId id="318" r:id="rId18"/>
    <p:sldId id="320" r:id="rId19"/>
    <p:sldId id="322" r:id="rId20"/>
    <p:sldId id="323" r:id="rId21"/>
    <p:sldId id="324" r:id="rId22"/>
    <p:sldId id="325" r:id="rId23"/>
    <p:sldId id="296" r:id="rId24"/>
  </p:sldIdLst>
  <p:sldSz cx="12192000" cy="6858000"/>
  <p:notesSz cx="6858000" cy="9144000"/>
  <p:defaultTextStyle>
    <a:defPPr rtl="0">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E9639D4-E3E2-4D34-9284-5A2195B3D0D7}"/>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31" autoAdjust="0"/>
  </p:normalViewPr>
  <p:slideViewPr>
    <p:cSldViewPr snapToGrid="0">
      <p:cViewPr varScale="1">
        <p:scale>
          <a:sx n="83" d="100"/>
          <a:sy n="83" d="100"/>
        </p:scale>
        <p:origin x="686" y="77"/>
      </p:cViewPr>
      <p:guideLst/>
    </p:cSldViewPr>
  </p:slideViewPr>
  <p:outlineViewPr>
    <p:cViewPr>
      <p:scale>
        <a:sx n="33" d="100"/>
        <a:sy n="33" d="100"/>
      </p:scale>
      <p:origin x="0" y="-696"/>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76" d="100"/>
          <a:sy n="76" d="100"/>
        </p:scale>
        <p:origin x="405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e-DE" dirty="0"/>
          </a:p>
        </p:txBody>
      </p:sp>
      <p:sp>
        <p:nvSpPr>
          <p:cNvPr id="3" name="Datumsplatzhalter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05DE0F5C-A8A6-4EDD-9D4B-FA1FFE47D1DD}" type="datetime1">
              <a:rPr lang="de-DE" smtClean="0"/>
              <a:t>22.05.2023</a:t>
            </a:fld>
            <a:endParaRPr lang="de-DE" dirty="0"/>
          </a:p>
        </p:txBody>
      </p:sp>
      <p:sp>
        <p:nvSpPr>
          <p:cNvPr id="4" name="Fußzeilenplatzhalter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e-DE" dirty="0"/>
          </a:p>
        </p:txBody>
      </p:sp>
      <p:sp>
        <p:nvSpPr>
          <p:cNvPr id="5" name="Foliennummernplatzhalter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de-DE" smtClean="0"/>
              <a:t>‹Nr.›</a:t>
            </a:fld>
            <a:endParaRPr lang="de-DE"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e-DE" noProof="0"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3F3C1A-F5F1-4761-9570-011395B40431}" type="datetime1">
              <a:rPr lang="de-DE" smtClean="0"/>
              <a:pPr/>
              <a:t>22.05.2023</a:t>
            </a:fld>
            <a:endParaRPr lang="de-DE"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e-DE" noProof="0"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e-DE" noProof="0" dirty="0"/>
              <a:t>Textmasterformate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e-DE" noProof="0"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de-DE" noProof="0" smtClean="0"/>
              <a:t>‹Nr.›</a:t>
            </a:fld>
            <a:endParaRPr lang="de-DE" noProof="0" dirty="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8530193B-564F-4854-8A52-728F3FB19C85}" type="slidenum">
              <a:rPr lang="de-DE" smtClean="0"/>
              <a:t>1</a:t>
            </a:fld>
            <a:endParaRPr lang="de-DE" dirty="0"/>
          </a:p>
        </p:txBody>
      </p:sp>
    </p:spTree>
    <p:extLst>
      <p:ext uri="{BB962C8B-B14F-4D97-AF65-F5344CB8AC3E}">
        <p14:creationId xmlns:p14="http://schemas.microsoft.com/office/powerpoint/2010/main" val="1570082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8530193B-564F-4854-8A52-728F3FB19C85}" type="slidenum">
              <a:rPr lang="de-DE" smtClean="0"/>
              <a:t>2</a:t>
            </a:fld>
            <a:endParaRPr lang="de-DE" dirty="0"/>
          </a:p>
        </p:txBody>
      </p:sp>
    </p:spTree>
    <p:extLst>
      <p:ext uri="{BB962C8B-B14F-4D97-AF65-F5344CB8AC3E}">
        <p14:creationId xmlns:p14="http://schemas.microsoft.com/office/powerpoint/2010/main" val="444642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8530193B-564F-4854-8A52-728F3FB19C85}" type="slidenum">
              <a:rPr lang="de-DE" smtClean="0"/>
              <a:t>3</a:t>
            </a:fld>
            <a:endParaRPr lang="de-DE" dirty="0"/>
          </a:p>
        </p:txBody>
      </p:sp>
    </p:spTree>
    <p:extLst>
      <p:ext uri="{BB962C8B-B14F-4D97-AF65-F5344CB8AC3E}">
        <p14:creationId xmlns:p14="http://schemas.microsoft.com/office/powerpoint/2010/main" val="2805832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8530193B-564F-4854-8A52-728F3FB19C85}" type="slidenum">
              <a:rPr lang="de-DE" smtClean="0"/>
              <a:t>4</a:t>
            </a:fld>
            <a:endParaRPr lang="de-DE" dirty="0"/>
          </a:p>
        </p:txBody>
      </p:sp>
    </p:spTree>
    <p:extLst>
      <p:ext uri="{BB962C8B-B14F-4D97-AF65-F5344CB8AC3E}">
        <p14:creationId xmlns:p14="http://schemas.microsoft.com/office/powerpoint/2010/main" val="45081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8530193B-564F-4854-8A52-728F3FB19C85}" type="slidenum">
              <a:rPr lang="de-DE" smtClean="0"/>
              <a:t>5</a:t>
            </a:fld>
            <a:endParaRPr lang="de-DE" dirty="0"/>
          </a:p>
        </p:txBody>
      </p:sp>
    </p:spTree>
    <p:extLst>
      <p:ext uri="{BB962C8B-B14F-4D97-AF65-F5344CB8AC3E}">
        <p14:creationId xmlns:p14="http://schemas.microsoft.com/office/powerpoint/2010/main" val="1374866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8530193B-564F-4854-8A52-728F3FB19C85}" type="slidenum">
              <a:rPr lang="de-DE" smtClean="0"/>
              <a:t>6</a:t>
            </a:fld>
            <a:endParaRPr lang="de-DE" dirty="0"/>
          </a:p>
        </p:txBody>
      </p:sp>
    </p:spTree>
    <p:extLst>
      <p:ext uri="{BB962C8B-B14F-4D97-AF65-F5344CB8AC3E}">
        <p14:creationId xmlns:p14="http://schemas.microsoft.com/office/powerpoint/2010/main" val="580688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8530193B-564F-4854-8A52-728F3FB19C85}" type="slidenum">
              <a:rPr lang="de-DE" smtClean="0"/>
              <a:t>7</a:t>
            </a:fld>
            <a:endParaRPr lang="de-DE" dirty="0"/>
          </a:p>
        </p:txBody>
      </p:sp>
    </p:spTree>
    <p:extLst>
      <p:ext uri="{BB962C8B-B14F-4D97-AF65-F5344CB8AC3E}">
        <p14:creationId xmlns:p14="http://schemas.microsoft.com/office/powerpoint/2010/main" val="40910191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8530193B-564F-4854-8A52-728F3FB19C85}" type="slidenum">
              <a:rPr lang="de-DE" smtClean="0"/>
              <a:t>8</a:t>
            </a:fld>
            <a:endParaRPr lang="de-DE" dirty="0"/>
          </a:p>
        </p:txBody>
      </p:sp>
    </p:spTree>
    <p:extLst>
      <p:ext uri="{BB962C8B-B14F-4D97-AF65-F5344CB8AC3E}">
        <p14:creationId xmlns:p14="http://schemas.microsoft.com/office/powerpoint/2010/main" val="2569312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8530193B-564F-4854-8A52-728F3FB19C85}" type="slidenum">
              <a:rPr lang="de-DE" smtClean="0"/>
              <a:t>9</a:t>
            </a:fld>
            <a:endParaRPr lang="de-DE" dirty="0"/>
          </a:p>
        </p:txBody>
      </p:sp>
    </p:spTree>
    <p:extLst>
      <p:ext uri="{BB962C8B-B14F-4D97-AF65-F5344CB8AC3E}">
        <p14:creationId xmlns:p14="http://schemas.microsoft.com/office/powerpoint/2010/main" val="493529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8530193B-564F-4854-8A52-728F3FB19C85}" type="slidenum">
              <a:rPr lang="de-DE" smtClean="0"/>
              <a:t>10</a:t>
            </a:fld>
            <a:endParaRPr lang="de-DE" dirty="0"/>
          </a:p>
        </p:txBody>
      </p:sp>
    </p:spTree>
    <p:extLst>
      <p:ext uri="{BB962C8B-B14F-4D97-AF65-F5344CB8AC3E}">
        <p14:creationId xmlns:p14="http://schemas.microsoft.com/office/powerpoint/2010/main" val="3184408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8530193B-564F-4854-8A52-728F3FB19C85}" type="slidenum">
              <a:rPr lang="de-DE" smtClean="0"/>
              <a:t>11</a:t>
            </a:fld>
            <a:endParaRPr lang="de-DE" dirty="0"/>
          </a:p>
        </p:txBody>
      </p:sp>
    </p:spTree>
    <p:extLst>
      <p:ext uri="{BB962C8B-B14F-4D97-AF65-F5344CB8AC3E}">
        <p14:creationId xmlns:p14="http://schemas.microsoft.com/office/powerpoint/2010/main" val="1408672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8530193B-564F-4854-8A52-728F3FB19C85}" type="slidenum">
              <a:rPr lang="de-DE" smtClean="0"/>
              <a:t>12</a:t>
            </a:fld>
            <a:endParaRPr lang="de-DE" dirty="0"/>
          </a:p>
        </p:txBody>
      </p:sp>
    </p:spTree>
    <p:extLst>
      <p:ext uri="{BB962C8B-B14F-4D97-AF65-F5344CB8AC3E}">
        <p14:creationId xmlns:p14="http://schemas.microsoft.com/office/powerpoint/2010/main" val="8415976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8530193B-564F-4854-8A52-728F3FB19C85}" type="slidenum">
              <a:rPr lang="de-DE" smtClean="0"/>
              <a:t>13</a:t>
            </a:fld>
            <a:endParaRPr lang="de-DE" dirty="0"/>
          </a:p>
        </p:txBody>
      </p:sp>
    </p:spTree>
    <p:extLst>
      <p:ext uri="{BB962C8B-B14F-4D97-AF65-F5344CB8AC3E}">
        <p14:creationId xmlns:p14="http://schemas.microsoft.com/office/powerpoint/2010/main" val="7121596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8530193B-564F-4854-8A52-728F3FB19C85}" type="slidenum">
              <a:rPr lang="de-DE" smtClean="0"/>
              <a:t>14</a:t>
            </a:fld>
            <a:endParaRPr lang="de-DE" dirty="0"/>
          </a:p>
        </p:txBody>
      </p:sp>
    </p:spTree>
    <p:extLst>
      <p:ext uri="{BB962C8B-B14F-4D97-AF65-F5344CB8AC3E}">
        <p14:creationId xmlns:p14="http://schemas.microsoft.com/office/powerpoint/2010/main" val="42098282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8530193B-564F-4854-8A52-728F3FB19C85}" type="slidenum">
              <a:rPr lang="de-DE" smtClean="0"/>
              <a:t>15</a:t>
            </a:fld>
            <a:endParaRPr lang="de-DE" dirty="0"/>
          </a:p>
        </p:txBody>
      </p:sp>
    </p:spTree>
    <p:extLst>
      <p:ext uri="{BB962C8B-B14F-4D97-AF65-F5344CB8AC3E}">
        <p14:creationId xmlns:p14="http://schemas.microsoft.com/office/powerpoint/2010/main" val="3695511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8530193B-564F-4854-8A52-728F3FB19C85}" type="slidenum">
              <a:rPr lang="de-DE" smtClean="0"/>
              <a:t>16</a:t>
            </a:fld>
            <a:endParaRPr lang="de-DE" dirty="0"/>
          </a:p>
        </p:txBody>
      </p:sp>
    </p:spTree>
    <p:extLst>
      <p:ext uri="{BB962C8B-B14F-4D97-AF65-F5344CB8AC3E}">
        <p14:creationId xmlns:p14="http://schemas.microsoft.com/office/powerpoint/2010/main" val="31375929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8530193B-564F-4854-8A52-728F3FB19C85}" type="slidenum">
              <a:rPr lang="de-DE" smtClean="0"/>
              <a:t>17</a:t>
            </a:fld>
            <a:endParaRPr lang="de-DE" dirty="0"/>
          </a:p>
        </p:txBody>
      </p:sp>
    </p:spTree>
    <p:extLst>
      <p:ext uri="{BB962C8B-B14F-4D97-AF65-F5344CB8AC3E}">
        <p14:creationId xmlns:p14="http://schemas.microsoft.com/office/powerpoint/2010/main" val="3371478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8530193B-564F-4854-8A52-728F3FB19C85}" type="slidenum">
              <a:rPr lang="de-DE" smtClean="0"/>
              <a:t>18</a:t>
            </a:fld>
            <a:endParaRPr lang="de-DE" dirty="0"/>
          </a:p>
        </p:txBody>
      </p:sp>
    </p:spTree>
    <p:extLst>
      <p:ext uri="{BB962C8B-B14F-4D97-AF65-F5344CB8AC3E}">
        <p14:creationId xmlns:p14="http://schemas.microsoft.com/office/powerpoint/2010/main" val="29928936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8530193B-564F-4854-8A52-728F3FB19C85}" type="slidenum">
              <a:rPr lang="de-DE" smtClean="0"/>
              <a:t>19</a:t>
            </a:fld>
            <a:endParaRPr lang="de-DE" dirty="0"/>
          </a:p>
        </p:txBody>
      </p:sp>
    </p:spTree>
    <p:extLst>
      <p:ext uri="{BB962C8B-B14F-4D97-AF65-F5344CB8AC3E}">
        <p14:creationId xmlns:p14="http://schemas.microsoft.com/office/powerpoint/2010/main" val="14903082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8530193B-564F-4854-8A52-728F3FB19C85}" type="slidenum">
              <a:rPr lang="de-DE" smtClean="0"/>
              <a:t>20</a:t>
            </a:fld>
            <a:endParaRPr lang="de-DE" dirty="0"/>
          </a:p>
        </p:txBody>
      </p:sp>
    </p:spTree>
    <p:extLst>
      <p:ext uri="{BB962C8B-B14F-4D97-AF65-F5344CB8AC3E}">
        <p14:creationId xmlns:p14="http://schemas.microsoft.com/office/powerpoint/2010/main" val="2468383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DBE77267-9F51-4226-989C-ED57465596ED}"/>
              </a:ext>
            </a:extLst>
          </p:cNvPr>
          <p:cNvSpPr/>
          <p:nvPr userDrawn="1"/>
        </p:nvSpPr>
        <p:spPr>
          <a:xfrm>
            <a:off x="0" y="6714000"/>
            <a:ext cx="12192000" cy="144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8" name="Rechteck 7">
            <a:extLst>
              <a:ext uri="{FF2B5EF4-FFF2-40B4-BE49-F238E27FC236}">
                <a16:creationId xmlns:a16="http://schemas.microsoft.com/office/drawing/2014/main" id="{0A2CC678-341F-44F8-AE2E-A6C84D75C56A}"/>
              </a:ext>
            </a:extLst>
          </p:cNvPr>
          <p:cNvSpPr/>
          <p:nvPr userDrawn="1"/>
        </p:nvSpPr>
        <p:spPr>
          <a:xfrm>
            <a:off x="0" y="0"/>
            <a:ext cx="12192000" cy="144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11" name="Rechteck 10">
            <a:extLst>
              <a:ext uri="{FF2B5EF4-FFF2-40B4-BE49-F238E27FC236}">
                <a16:creationId xmlns:a16="http://schemas.microsoft.com/office/drawing/2014/main" id="{A87A001A-FE8B-41CE-AC81-69D4A2339087}"/>
              </a:ext>
            </a:extLst>
          </p:cNvPr>
          <p:cNvSpPr/>
          <p:nvPr userDrawn="1"/>
        </p:nvSpPr>
        <p:spPr>
          <a:xfrm>
            <a:off x="0" y="92074"/>
            <a:ext cx="144000" cy="66294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12" name="Rechteck 11">
            <a:extLst>
              <a:ext uri="{FF2B5EF4-FFF2-40B4-BE49-F238E27FC236}">
                <a16:creationId xmlns:a16="http://schemas.microsoft.com/office/drawing/2014/main" id="{CB1416AC-94BD-4442-B771-E1ACAA70367E}"/>
              </a:ext>
            </a:extLst>
          </p:cNvPr>
          <p:cNvSpPr/>
          <p:nvPr userDrawn="1"/>
        </p:nvSpPr>
        <p:spPr>
          <a:xfrm>
            <a:off x="12048000" y="92074"/>
            <a:ext cx="144000" cy="66294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13" name="Freihandform: Form 12">
            <a:extLst>
              <a:ext uri="{FF2B5EF4-FFF2-40B4-BE49-F238E27FC236}">
                <a16:creationId xmlns:a16="http://schemas.microsoft.com/office/drawing/2014/main" id="{BDB31DC4-A207-4A23-8E7A-40D0ECD04FDD}"/>
              </a:ext>
            </a:extLst>
          </p:cNvPr>
          <p:cNvSpPr/>
          <p:nvPr userDrawn="1"/>
        </p:nvSpPr>
        <p:spPr>
          <a:xfrm>
            <a:off x="0" y="0"/>
            <a:ext cx="12192000" cy="6858000"/>
          </a:xfrm>
          <a:custGeom>
            <a:avLst/>
            <a:gdLst>
              <a:gd name="connsiteX0" fmla="*/ 36000 w 12192000"/>
              <a:gd name="connsiteY0" fmla="*/ 36000 h 6858000"/>
              <a:gd name="connsiteX1" fmla="*/ 36000 w 12192000"/>
              <a:gd name="connsiteY1" fmla="*/ 6822000 h 6858000"/>
              <a:gd name="connsiteX2" fmla="*/ 12156000 w 12192000"/>
              <a:gd name="connsiteY2" fmla="*/ 6822000 h 6858000"/>
              <a:gd name="connsiteX3" fmla="*/ 12156000 w 12192000"/>
              <a:gd name="connsiteY3" fmla="*/ 36000 h 6858000"/>
              <a:gd name="connsiteX4" fmla="*/ 0 w 12192000"/>
              <a:gd name="connsiteY4" fmla="*/ 0 h 6858000"/>
              <a:gd name="connsiteX5" fmla="*/ 36000 w 12192000"/>
              <a:gd name="connsiteY5" fmla="*/ 0 h 6858000"/>
              <a:gd name="connsiteX6" fmla="*/ 12156000 w 12192000"/>
              <a:gd name="connsiteY6" fmla="*/ 0 h 6858000"/>
              <a:gd name="connsiteX7" fmla="*/ 12192000 w 12192000"/>
              <a:gd name="connsiteY7" fmla="*/ 0 h 6858000"/>
              <a:gd name="connsiteX8" fmla="*/ 12192000 w 12192000"/>
              <a:gd name="connsiteY8" fmla="*/ 36000 h 6858000"/>
              <a:gd name="connsiteX9" fmla="*/ 12192000 w 12192000"/>
              <a:gd name="connsiteY9" fmla="*/ 6822000 h 6858000"/>
              <a:gd name="connsiteX10" fmla="*/ 12192000 w 12192000"/>
              <a:gd name="connsiteY10" fmla="*/ 6858000 h 6858000"/>
              <a:gd name="connsiteX11" fmla="*/ 12156000 w 12192000"/>
              <a:gd name="connsiteY11" fmla="*/ 6858000 h 6858000"/>
              <a:gd name="connsiteX12" fmla="*/ 36000 w 12192000"/>
              <a:gd name="connsiteY12" fmla="*/ 6858000 h 6858000"/>
              <a:gd name="connsiteX13" fmla="*/ 0 w 12192000"/>
              <a:gd name="connsiteY13" fmla="*/ 6858000 h 6858000"/>
              <a:gd name="connsiteX14" fmla="*/ 0 w 12192000"/>
              <a:gd name="connsiteY14" fmla="*/ 6822000 h 6858000"/>
              <a:gd name="connsiteX15" fmla="*/ 0 w 12192000"/>
              <a:gd name="connsiteY15" fmla="*/ 36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0">
                <a:moveTo>
                  <a:pt x="36000" y="36000"/>
                </a:moveTo>
                <a:lnTo>
                  <a:pt x="36000" y="6822000"/>
                </a:lnTo>
                <a:lnTo>
                  <a:pt x="12156000" y="6822000"/>
                </a:lnTo>
                <a:lnTo>
                  <a:pt x="12156000" y="36000"/>
                </a:lnTo>
                <a:close/>
                <a:moveTo>
                  <a:pt x="0" y="0"/>
                </a:moveTo>
                <a:lnTo>
                  <a:pt x="36000" y="0"/>
                </a:lnTo>
                <a:lnTo>
                  <a:pt x="12156000" y="0"/>
                </a:lnTo>
                <a:lnTo>
                  <a:pt x="12192000" y="0"/>
                </a:lnTo>
                <a:lnTo>
                  <a:pt x="12192000" y="36000"/>
                </a:lnTo>
                <a:lnTo>
                  <a:pt x="12192000" y="6822000"/>
                </a:lnTo>
                <a:lnTo>
                  <a:pt x="12192000" y="6858000"/>
                </a:lnTo>
                <a:lnTo>
                  <a:pt x="12156000" y="6858000"/>
                </a:lnTo>
                <a:lnTo>
                  <a:pt x="36000" y="6858000"/>
                </a:lnTo>
                <a:lnTo>
                  <a:pt x="0" y="6858000"/>
                </a:lnTo>
                <a:lnTo>
                  <a:pt x="0" y="6822000"/>
                </a:lnTo>
                <a:lnTo>
                  <a:pt x="0" y="3600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noProof="0" dirty="0"/>
          </a:p>
        </p:txBody>
      </p:sp>
      <p:sp>
        <p:nvSpPr>
          <p:cNvPr id="9" name="Bildplatzhalt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0"/>
            <a:ext cx="11905200" cy="6570000"/>
          </a:xfrm>
          <a:solidFill>
            <a:schemeClr val="bg1">
              <a:lumMod val="95000"/>
            </a:schemeClr>
          </a:solidFill>
        </p:spPr>
        <p:txBody>
          <a:bodyPr lIns="0" rIns="1764000" rtlCol="0" anchor="ctr"/>
          <a:lstStyle>
            <a:lvl1pPr marL="0" indent="0" algn="r">
              <a:buNone/>
              <a:defRPr sz="1200" i="1">
                <a:latin typeface="Times New Roman" panose="02020603050405020304" pitchFamily="18" charset="0"/>
                <a:cs typeface="Times New Roman" panose="02020603050405020304" pitchFamily="18" charset="0"/>
              </a:defRPr>
            </a:lvl1pPr>
          </a:lstStyle>
          <a:p>
            <a:pPr rtl="0"/>
            <a:r>
              <a:rPr lang="de-DE" noProof="0" dirty="0"/>
              <a:t>Ihr Foto einfügen oder ziehen und ablegen</a:t>
            </a:r>
          </a:p>
        </p:txBody>
      </p:sp>
      <p:sp>
        <p:nvSpPr>
          <p:cNvPr id="2" name="Titel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60000" y="359999"/>
            <a:ext cx="4416588" cy="5321927"/>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rtlCol="0" anchor="b"/>
          <a:lstStyle>
            <a:lvl1pPr algn="r">
              <a:lnSpc>
                <a:spcPts val="4700"/>
              </a:lnSpc>
              <a:defRPr sz="4500">
                <a:solidFill>
                  <a:schemeClr val="tx1"/>
                </a:solidFill>
              </a:defRPr>
            </a:lvl1pPr>
          </a:lstStyle>
          <a:p>
            <a:pPr rtl="0"/>
            <a:r>
              <a:rPr lang="de-DE" noProof="0" dirty="0"/>
              <a:t>Klicken, um Präsentationstitel zu bearbeiten</a:t>
            </a:r>
          </a:p>
        </p:txBody>
      </p:sp>
      <p:sp>
        <p:nvSpPr>
          <p:cNvPr id="3" name="Untertitel 2">
            <a:extLst>
              <a:ext uri="{FF2B5EF4-FFF2-40B4-BE49-F238E27FC236}">
                <a16:creationId xmlns:a16="http://schemas.microsoft.com/office/drawing/2014/main" id="{C9980B88-3F4A-4688-9ED0-17EF37E62D93}"/>
              </a:ext>
            </a:extLst>
          </p:cNvPr>
          <p:cNvSpPr>
            <a:spLocks noGrp="1"/>
          </p:cNvSpPr>
          <p:nvPr>
            <p:ph type="subTitle" idx="1"/>
          </p:nvPr>
        </p:nvSpPr>
        <p:spPr>
          <a:xfrm>
            <a:off x="359999" y="5681926"/>
            <a:ext cx="4416587" cy="816075"/>
          </a:xfrm>
          <a:solidFill>
            <a:schemeClr val="bg1">
              <a:alpha val="80000"/>
            </a:schemeClr>
          </a:solidFill>
          <a:ln w="3175">
            <a:gradFill>
              <a:gsLst>
                <a:gs pos="0">
                  <a:schemeClr val="bg1"/>
                </a:gs>
                <a:gs pos="100000">
                  <a:schemeClr val="accent1"/>
                </a:gs>
              </a:gsLst>
              <a:lin ang="0" scaled="0"/>
            </a:gradFill>
          </a:ln>
        </p:spPr>
        <p:txBody>
          <a:bodyPr tIns="144000" rIns="180000" rtlCol="0"/>
          <a:lstStyle>
            <a:lvl1pPr marL="0" indent="0" algn="r">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Master-Untertitelformat bearbeiten</a:t>
            </a:r>
            <a:endParaRPr lang="de-DE" noProof="0" dirty="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schnittstrennlinie 1">
    <p:spTree>
      <p:nvGrpSpPr>
        <p:cNvPr id="1" name=""/>
        <p:cNvGrpSpPr/>
        <p:nvPr/>
      </p:nvGrpSpPr>
      <p:grpSpPr>
        <a:xfrm>
          <a:off x="0" y="0"/>
          <a:ext cx="0" cy="0"/>
          <a:chOff x="0" y="0"/>
          <a:chExt cx="0" cy="0"/>
        </a:xfrm>
      </p:grpSpPr>
      <p:sp>
        <p:nvSpPr>
          <p:cNvPr id="9" name="Bildplatzhalt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0"/>
            <a:ext cx="11905200" cy="6060155"/>
          </a:xfrm>
          <a:solidFill>
            <a:schemeClr val="bg1">
              <a:lumMod val="95000"/>
            </a:schemeClr>
          </a:solidFill>
        </p:spPr>
        <p:txBody>
          <a:bodyPr lIns="0" rIns="1764000" rtlCol="0" anchor="ctr"/>
          <a:lstStyle>
            <a:lvl1pPr marL="0" indent="0" algn="r">
              <a:buNone/>
              <a:defRPr sz="1200" i="1">
                <a:latin typeface="Times New Roman" panose="02020603050405020304" pitchFamily="18" charset="0"/>
                <a:cs typeface="Times New Roman" panose="02020603050405020304" pitchFamily="18" charset="0"/>
              </a:defRPr>
            </a:lvl1pPr>
          </a:lstStyle>
          <a:p>
            <a:pPr rtl="0"/>
            <a:r>
              <a:rPr lang="de-DE" noProof="0" dirty="0"/>
              <a:t>Ihr Foto einfügen oder ziehen und ablegen</a:t>
            </a:r>
          </a:p>
        </p:txBody>
      </p:sp>
      <p:sp>
        <p:nvSpPr>
          <p:cNvPr id="2" name="Titel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rtlCol="0" anchor="b"/>
          <a:lstStyle>
            <a:lvl1pPr algn="r">
              <a:lnSpc>
                <a:spcPts val="4700"/>
              </a:lnSpc>
              <a:defRPr sz="4500">
                <a:solidFill>
                  <a:schemeClr val="tx1"/>
                </a:solidFill>
              </a:defRPr>
            </a:lvl1pPr>
          </a:lstStyle>
          <a:p>
            <a:pPr rtl="0"/>
            <a:r>
              <a:rPr lang="de-DE" noProof="0" dirty="0"/>
              <a:t>Übergangstitel durch Klicken bearbeiten</a:t>
            </a:r>
          </a:p>
        </p:txBody>
      </p:sp>
      <p:sp>
        <p:nvSpPr>
          <p:cNvPr id="3" name="Untertitel 2">
            <a:extLst>
              <a:ext uri="{FF2B5EF4-FFF2-40B4-BE49-F238E27FC236}">
                <a16:creationId xmlns:a16="http://schemas.microsoft.com/office/drawing/2014/main" id="{C9980B88-3F4A-4688-9ED0-17EF37E62D93}"/>
              </a:ext>
            </a:extLst>
          </p:cNvPr>
          <p:cNvSpPr>
            <a:spLocks noGrp="1"/>
          </p:cNvSpPr>
          <p:nvPr>
            <p:ph type="subTitle" idx="1"/>
          </p:nvPr>
        </p:nvSpPr>
        <p:spPr>
          <a:xfrm>
            <a:off x="779099" y="4623212"/>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rtlCol="0"/>
          <a:lstStyle>
            <a:lvl1pPr marL="0" indent="0" algn="r">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Master-Untertitelformat bearbeiten</a:t>
            </a:r>
            <a:endParaRPr lang="de-DE" noProof="0" dirty="0"/>
          </a:p>
        </p:txBody>
      </p:sp>
      <p:sp>
        <p:nvSpPr>
          <p:cNvPr id="5" name="Fußzeilenplatzhalt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rtlCol="0"/>
          <a:lstStyle/>
          <a:p>
            <a:pPr rtl="0"/>
            <a:r>
              <a:rPr lang="de-DE" noProof="0" dirty="0"/>
              <a:t>Fußzeile hinzufügen</a:t>
            </a:r>
          </a:p>
        </p:txBody>
      </p:sp>
      <p:sp>
        <p:nvSpPr>
          <p:cNvPr id="10" name="Foliennummernplatzhalt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rtlCol="0"/>
          <a:lstStyle/>
          <a:p>
            <a:pPr rtl="0"/>
            <a:fld id="{19B51A1E-902D-48AF-9020-955120F399B6}" type="slidenum">
              <a:rPr lang="de-DE" noProof="0" smtClean="0"/>
              <a:pPr rtl="0"/>
              <a:t>‹Nr.›</a:t>
            </a:fld>
            <a:endParaRPr lang="de-DE" noProof="0" dirty="0"/>
          </a:p>
        </p:txBody>
      </p:sp>
    </p:spTree>
    <p:extLst>
      <p:ext uri="{BB962C8B-B14F-4D97-AF65-F5344CB8AC3E}">
        <p14:creationId xmlns:p14="http://schemas.microsoft.com/office/powerpoint/2010/main" val="2892051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schnittstrennlinie 2">
    <p:spTree>
      <p:nvGrpSpPr>
        <p:cNvPr id="1" name=""/>
        <p:cNvGrpSpPr/>
        <p:nvPr/>
      </p:nvGrpSpPr>
      <p:grpSpPr>
        <a:xfrm>
          <a:off x="0" y="0"/>
          <a:ext cx="0" cy="0"/>
          <a:chOff x="0" y="0"/>
          <a:chExt cx="0" cy="0"/>
        </a:xfrm>
      </p:grpSpPr>
      <p:sp>
        <p:nvSpPr>
          <p:cNvPr id="9" name="Bildplatzhalt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0"/>
            <a:ext cx="11905200" cy="6060155"/>
          </a:xfrm>
          <a:solidFill>
            <a:schemeClr val="bg1">
              <a:lumMod val="95000"/>
            </a:schemeClr>
          </a:solidFill>
        </p:spPr>
        <p:txBody>
          <a:bodyPr lIns="0" tIns="180000" rIns="0" rtlCol="0" anchor="t"/>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e-DE" noProof="0" dirty="0"/>
              <a:t>Ihr Foto einfügen oder ziehen und ablegen</a:t>
            </a:r>
          </a:p>
        </p:txBody>
      </p:sp>
      <p:sp>
        <p:nvSpPr>
          <p:cNvPr id="2" name="Titel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5943600" y="2438399"/>
            <a:ext cx="5385600" cy="3044399"/>
          </a:xfrm>
          <a:gradFill>
            <a:gsLst>
              <a:gs pos="83186">
                <a:schemeClr val="bg1"/>
              </a:gs>
              <a:gs pos="0">
                <a:schemeClr val="accent1">
                  <a:lumMod val="20000"/>
                  <a:lumOff val="80000"/>
                  <a:alpha val="50000"/>
                </a:schemeClr>
              </a:gs>
              <a:gs pos="46000">
                <a:schemeClr val="bg1">
                  <a:alpha val="90000"/>
                </a:schemeClr>
              </a:gs>
            </a:gsLst>
            <a:lin ang="3600000" scaled="0"/>
          </a:gradFill>
        </p:spPr>
        <p:txBody>
          <a:bodyPr lIns="72000" tIns="180000" rIns="180000" bIns="0" rtlCol="0" anchor="t"/>
          <a:lstStyle>
            <a:lvl1pPr algn="r">
              <a:lnSpc>
                <a:spcPts val="4700"/>
              </a:lnSpc>
              <a:defRPr sz="4500">
                <a:solidFill>
                  <a:schemeClr val="tx1"/>
                </a:solidFill>
              </a:defRPr>
            </a:lvl1pPr>
          </a:lstStyle>
          <a:p>
            <a:pPr rtl="0"/>
            <a:r>
              <a:rPr lang="de-DE" noProof="0" dirty="0"/>
              <a:t>Klicken, um Präsentationstitel zu bearbeiten</a:t>
            </a:r>
          </a:p>
        </p:txBody>
      </p:sp>
      <p:sp>
        <p:nvSpPr>
          <p:cNvPr id="3" name="Untertitel 2">
            <a:extLst>
              <a:ext uri="{FF2B5EF4-FFF2-40B4-BE49-F238E27FC236}">
                <a16:creationId xmlns:a16="http://schemas.microsoft.com/office/drawing/2014/main" id="{C9980B88-3F4A-4688-9ED0-17EF37E62D93}"/>
              </a:ext>
            </a:extLst>
          </p:cNvPr>
          <p:cNvSpPr>
            <a:spLocks noGrp="1"/>
          </p:cNvSpPr>
          <p:nvPr>
            <p:ph type="subTitle" idx="1"/>
          </p:nvPr>
        </p:nvSpPr>
        <p:spPr>
          <a:xfrm>
            <a:off x="8248971" y="4479264"/>
            <a:ext cx="2851629" cy="749534"/>
          </a:xfrm>
          <a:solidFill>
            <a:schemeClr val="bg1">
              <a:alpha val="80000"/>
            </a:schemeClr>
          </a:solidFill>
          <a:ln w="3175">
            <a:gradFill>
              <a:gsLst>
                <a:gs pos="0">
                  <a:schemeClr val="bg1">
                    <a:lumMod val="95000"/>
                  </a:schemeClr>
                </a:gs>
                <a:gs pos="100000">
                  <a:schemeClr val="accent1"/>
                </a:gs>
              </a:gsLst>
              <a:lin ang="10800000" scaled="0"/>
            </a:gradFill>
          </a:ln>
        </p:spPr>
        <p:txBody>
          <a:bodyPr tIns="144000" rIns="180000" rtlCol="0"/>
          <a:lstStyle>
            <a:lvl1pPr marL="0" indent="0" algn="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Master-Untertitelformat bearbeiten</a:t>
            </a:r>
            <a:endParaRPr lang="de-DE" noProof="0" dirty="0"/>
          </a:p>
        </p:txBody>
      </p:sp>
      <p:sp>
        <p:nvSpPr>
          <p:cNvPr id="5" name="Fußzeilenplatzhalt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rtlCol="0"/>
          <a:lstStyle/>
          <a:p>
            <a:pPr rtl="0"/>
            <a:r>
              <a:rPr lang="de-DE" noProof="0" dirty="0"/>
              <a:t>Fußzeile hinzufügen</a:t>
            </a:r>
          </a:p>
        </p:txBody>
      </p:sp>
      <p:sp>
        <p:nvSpPr>
          <p:cNvPr id="10" name="Foliennummernplatzhalt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rtlCol="0"/>
          <a:lstStyle/>
          <a:p>
            <a:pPr rtl="0"/>
            <a:fld id="{19B51A1E-902D-48AF-9020-955120F399B6}" type="slidenum">
              <a:rPr lang="de-DE" noProof="0" smtClean="0"/>
              <a:pPr rtl="0"/>
              <a:t>‹Nr.›</a:t>
            </a:fld>
            <a:endParaRPr lang="de-DE" noProof="0" dirty="0"/>
          </a:p>
        </p:txBody>
      </p:sp>
    </p:spTree>
    <p:extLst>
      <p:ext uri="{BB962C8B-B14F-4D97-AF65-F5344CB8AC3E}">
        <p14:creationId xmlns:p14="http://schemas.microsoft.com/office/powerpoint/2010/main" val="1026815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altsfoto 1">
    <p:spTree>
      <p:nvGrpSpPr>
        <p:cNvPr id="1" name=""/>
        <p:cNvGrpSpPr/>
        <p:nvPr/>
      </p:nvGrpSpPr>
      <p:grpSpPr>
        <a:xfrm>
          <a:off x="0" y="0"/>
          <a:ext cx="0" cy="0"/>
          <a:chOff x="0" y="0"/>
          <a:chExt cx="0" cy="0"/>
        </a:xfrm>
      </p:grpSpPr>
      <p:sp>
        <p:nvSpPr>
          <p:cNvPr id="9" name="Bildplatzhalt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6769100" y="144000"/>
            <a:ext cx="5280100" cy="6048000"/>
          </a:xfrm>
          <a:solidFill>
            <a:schemeClr val="bg1">
              <a:lumMod val="95000"/>
            </a:schemeClr>
          </a:solidFill>
        </p:spPr>
        <p:txBody>
          <a:bodyPr lIns="0" tIns="180000" rIns="0" rtlCol="0" anchor="t"/>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e-DE" noProof="0" dirty="0"/>
              <a:t>Ihr Foto einfügen oder ziehen und ablegen</a:t>
            </a:r>
          </a:p>
        </p:txBody>
      </p:sp>
      <p:sp>
        <p:nvSpPr>
          <p:cNvPr id="2" name="Titel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493000" y="2438399"/>
            <a:ext cx="3836200" cy="3044399"/>
          </a:xfrm>
          <a:gradFill>
            <a:gsLst>
              <a:gs pos="83186">
                <a:schemeClr val="bg1"/>
              </a:gs>
              <a:gs pos="0">
                <a:schemeClr val="accent1">
                  <a:lumMod val="20000"/>
                  <a:lumOff val="80000"/>
                  <a:alpha val="50000"/>
                </a:schemeClr>
              </a:gs>
              <a:gs pos="46000">
                <a:schemeClr val="bg1">
                  <a:alpha val="90000"/>
                </a:schemeClr>
              </a:gs>
            </a:gsLst>
            <a:lin ang="3600000" scaled="0"/>
          </a:gradFill>
        </p:spPr>
        <p:txBody>
          <a:bodyPr lIns="432000" tIns="432000" rIns="72000" bIns="1188000" rtlCol="0" anchor="t"/>
          <a:lstStyle>
            <a:lvl1pPr algn="l">
              <a:lnSpc>
                <a:spcPts val="4700"/>
              </a:lnSpc>
              <a:defRPr sz="4500">
                <a:solidFill>
                  <a:schemeClr val="tx1"/>
                </a:solidFill>
              </a:defRPr>
            </a:lvl1pPr>
          </a:lstStyle>
          <a:p>
            <a:pPr rtl="0"/>
            <a:r>
              <a:rPr lang="de-DE" noProof="0" dirty="0"/>
              <a:t>Folientitel</a:t>
            </a:r>
          </a:p>
        </p:txBody>
      </p:sp>
      <p:sp>
        <p:nvSpPr>
          <p:cNvPr id="3" name="Untertitel 2">
            <a:extLst>
              <a:ext uri="{FF2B5EF4-FFF2-40B4-BE49-F238E27FC236}">
                <a16:creationId xmlns:a16="http://schemas.microsoft.com/office/drawing/2014/main" id="{C9980B88-3F4A-4688-9ED0-17EF37E62D93}"/>
              </a:ext>
            </a:extLst>
          </p:cNvPr>
          <p:cNvSpPr>
            <a:spLocks noGrp="1"/>
          </p:cNvSpPr>
          <p:nvPr>
            <p:ph type="subTitle" idx="1"/>
          </p:nvPr>
        </p:nvSpPr>
        <p:spPr>
          <a:xfrm>
            <a:off x="7747000" y="4465176"/>
            <a:ext cx="3372329" cy="774934"/>
          </a:xfrm>
          <a:solidFill>
            <a:schemeClr val="bg1">
              <a:alpha val="80000"/>
            </a:schemeClr>
          </a:solidFill>
          <a:ln w="3175">
            <a:gradFill>
              <a:gsLst>
                <a:gs pos="0">
                  <a:schemeClr val="bg1">
                    <a:lumMod val="95000"/>
                  </a:schemeClr>
                </a:gs>
                <a:gs pos="100000">
                  <a:schemeClr val="accent1"/>
                </a:gs>
              </a:gsLst>
              <a:lin ang="10800000" scaled="0"/>
            </a:gradFill>
          </a:ln>
        </p:spPr>
        <p:txBody>
          <a:bodyPr lIns="180000" tIns="144000" rIns="0" rtlCol="0"/>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Master-Untertitelformat bearbeiten</a:t>
            </a:r>
            <a:endParaRPr lang="de-DE" noProof="0" dirty="0"/>
          </a:p>
        </p:txBody>
      </p:sp>
      <p:sp>
        <p:nvSpPr>
          <p:cNvPr id="12" name="Inhaltsplatzhalter 2">
            <a:extLst>
              <a:ext uri="{FF2B5EF4-FFF2-40B4-BE49-F238E27FC236}">
                <a16:creationId xmlns:a16="http://schemas.microsoft.com/office/drawing/2014/main" id="{23D3924F-A5EC-4141-A191-1A110C406AF7}"/>
              </a:ext>
            </a:extLst>
          </p:cNvPr>
          <p:cNvSpPr>
            <a:spLocks noGrp="1"/>
          </p:cNvSpPr>
          <p:nvPr>
            <p:ph sz="half" idx="15"/>
          </p:nvPr>
        </p:nvSpPr>
        <p:spPr>
          <a:xfrm>
            <a:off x="432000" y="2438399"/>
            <a:ext cx="5472000" cy="3044400"/>
          </a:xfrm>
        </p:spPr>
        <p:txBody>
          <a:bodyPr rtlCol="0" anchor="b"/>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Fußzeilenplatzhalt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rtlCol="0"/>
          <a:lstStyle/>
          <a:p>
            <a:pPr rtl="0"/>
            <a:r>
              <a:rPr lang="de-DE" noProof="0" dirty="0"/>
              <a:t>Fußzeile hinzufügen</a:t>
            </a:r>
          </a:p>
        </p:txBody>
      </p:sp>
      <p:sp>
        <p:nvSpPr>
          <p:cNvPr id="10" name="Foliennummernplatzhalt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rtlCol="0"/>
          <a:lstStyle/>
          <a:p>
            <a:pPr rtl="0"/>
            <a:fld id="{19B51A1E-902D-48AF-9020-955120F399B6}" type="slidenum">
              <a:rPr lang="de-DE" noProof="0" smtClean="0"/>
              <a:pPr rtl="0"/>
              <a:t>‹Nr.›</a:t>
            </a:fld>
            <a:endParaRPr lang="de-DE" noProof="0" dirty="0"/>
          </a:p>
        </p:txBody>
      </p:sp>
    </p:spTree>
    <p:extLst>
      <p:ext uri="{BB962C8B-B14F-4D97-AF65-F5344CB8AC3E}">
        <p14:creationId xmlns:p14="http://schemas.microsoft.com/office/powerpoint/2010/main" val="457081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altsfoto 2">
    <p:spTree>
      <p:nvGrpSpPr>
        <p:cNvPr id="1" name=""/>
        <p:cNvGrpSpPr/>
        <p:nvPr/>
      </p:nvGrpSpPr>
      <p:grpSpPr>
        <a:xfrm>
          <a:off x="0" y="0"/>
          <a:ext cx="0" cy="0"/>
          <a:chOff x="0" y="0"/>
          <a:chExt cx="0" cy="0"/>
        </a:xfrm>
      </p:grpSpPr>
      <p:sp>
        <p:nvSpPr>
          <p:cNvPr id="9" name="Bildplatzhalt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0"/>
            <a:ext cx="5280100" cy="6060155"/>
          </a:xfrm>
          <a:solidFill>
            <a:schemeClr val="bg1">
              <a:lumMod val="95000"/>
            </a:schemeClr>
          </a:solidFill>
        </p:spPr>
        <p:txBody>
          <a:bodyPr lIns="0" tIns="1440000" rIns="0" rtlCol="0" anchor="t"/>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e-DE" noProof="0" dirty="0"/>
              <a:t>Ihr Foto einfügen oder ziehen und ablegen</a:t>
            </a:r>
          </a:p>
        </p:txBody>
      </p:sp>
      <p:sp>
        <p:nvSpPr>
          <p:cNvPr id="12" name="Inhaltsplatzhalter 2">
            <a:extLst>
              <a:ext uri="{FF2B5EF4-FFF2-40B4-BE49-F238E27FC236}">
                <a16:creationId xmlns:a16="http://schemas.microsoft.com/office/drawing/2014/main" id="{23D3924F-A5EC-4141-A191-1A110C406AF7}"/>
              </a:ext>
            </a:extLst>
          </p:cNvPr>
          <p:cNvSpPr>
            <a:spLocks noGrp="1"/>
          </p:cNvSpPr>
          <p:nvPr>
            <p:ph sz="half" idx="15"/>
          </p:nvPr>
        </p:nvSpPr>
        <p:spPr>
          <a:xfrm>
            <a:off x="6096000" y="3263899"/>
            <a:ext cx="5472000" cy="2442088"/>
          </a:xfrm>
        </p:spPr>
        <p:txBody>
          <a:bodyPr rtlCol="0" anchor="b"/>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Fußzeilenplatzhalt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rtlCol="0"/>
          <a:lstStyle/>
          <a:p>
            <a:pPr rtl="0"/>
            <a:r>
              <a:rPr lang="de-DE" noProof="0" dirty="0"/>
              <a:t>Fußzeile hinzufügen</a:t>
            </a:r>
          </a:p>
        </p:txBody>
      </p:sp>
      <p:sp>
        <p:nvSpPr>
          <p:cNvPr id="10" name="Foliennummernplatzhalt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rtlCol="0"/>
          <a:lstStyle/>
          <a:p>
            <a:pPr rtl="0"/>
            <a:fld id="{19B51A1E-902D-48AF-9020-955120F399B6}" type="slidenum">
              <a:rPr lang="de-DE" noProof="0" smtClean="0"/>
              <a:pPr rtl="0"/>
              <a:t>‹Nr.›</a:t>
            </a:fld>
            <a:endParaRPr lang="de-DE" noProof="0" dirty="0"/>
          </a:p>
        </p:txBody>
      </p:sp>
      <p:sp>
        <p:nvSpPr>
          <p:cNvPr id="8" name="Titel 1">
            <a:extLst>
              <a:ext uri="{FF2B5EF4-FFF2-40B4-BE49-F238E27FC236}">
                <a16:creationId xmlns:a16="http://schemas.microsoft.com/office/drawing/2014/main" id="{F30A9B71-A789-4057-B729-15D78CF34E05}"/>
              </a:ext>
            </a:extLst>
          </p:cNvPr>
          <p:cNvSpPr>
            <a:spLocks noGrp="1"/>
          </p:cNvSpPr>
          <p:nvPr>
            <p:ph type="ctrTitle" hasCustomPrompt="1"/>
          </p:nvPr>
        </p:nvSpPr>
        <p:spPr>
          <a:xfrm>
            <a:off x="355601" y="3263898"/>
            <a:ext cx="4840085" cy="1626013"/>
          </a:xfrm>
          <a:gradFill>
            <a:gsLst>
              <a:gs pos="31860">
                <a:schemeClr val="bg1">
                  <a:alpha val="90000"/>
                </a:schemeClr>
              </a:gs>
              <a:gs pos="0">
                <a:schemeClr val="accent1">
                  <a:lumMod val="20000"/>
                  <a:lumOff val="80000"/>
                  <a:alpha val="50000"/>
                </a:schemeClr>
              </a:gs>
              <a:gs pos="59000">
                <a:schemeClr val="bg1"/>
              </a:gs>
            </a:gsLst>
            <a:lin ang="3600000" scaled="0"/>
          </a:gradFill>
        </p:spPr>
        <p:txBody>
          <a:bodyPr lIns="72000" rIns="180000" bIns="180000" rtlCol="0" anchor="b"/>
          <a:lstStyle>
            <a:lvl1pPr algn="r">
              <a:lnSpc>
                <a:spcPts val="4700"/>
              </a:lnSpc>
              <a:defRPr sz="4500">
                <a:solidFill>
                  <a:schemeClr val="tx1"/>
                </a:solidFill>
              </a:defRPr>
            </a:lvl1pPr>
          </a:lstStyle>
          <a:p>
            <a:pPr rtl="0"/>
            <a:r>
              <a:rPr lang="de-DE" noProof="0" dirty="0"/>
              <a:t>Klicken, um Präsentationstitel zu bearbeiten</a:t>
            </a:r>
          </a:p>
        </p:txBody>
      </p:sp>
      <p:sp>
        <p:nvSpPr>
          <p:cNvPr id="11" name="Untertitel 2">
            <a:extLst>
              <a:ext uri="{FF2B5EF4-FFF2-40B4-BE49-F238E27FC236}">
                <a16:creationId xmlns:a16="http://schemas.microsoft.com/office/drawing/2014/main" id="{499E1708-B7A6-4D6F-9968-5398B335FA88}"/>
              </a:ext>
            </a:extLst>
          </p:cNvPr>
          <p:cNvSpPr>
            <a:spLocks noGrp="1"/>
          </p:cNvSpPr>
          <p:nvPr>
            <p:ph type="subTitle" idx="1"/>
          </p:nvPr>
        </p:nvSpPr>
        <p:spPr>
          <a:xfrm>
            <a:off x="355601" y="4889912"/>
            <a:ext cx="4840085" cy="816075"/>
          </a:xfrm>
          <a:solidFill>
            <a:schemeClr val="bg1">
              <a:alpha val="80000"/>
            </a:schemeClr>
          </a:solidFill>
          <a:ln w="3175">
            <a:gradFill>
              <a:gsLst>
                <a:gs pos="0">
                  <a:schemeClr val="bg1">
                    <a:lumMod val="95000"/>
                  </a:schemeClr>
                </a:gs>
                <a:gs pos="100000">
                  <a:schemeClr val="accent1"/>
                </a:gs>
              </a:gsLst>
              <a:lin ang="0" scaled="0"/>
            </a:gradFill>
          </a:ln>
        </p:spPr>
        <p:txBody>
          <a:bodyPr tIns="144000" rIns="180000" rtlCol="0"/>
          <a:lstStyle>
            <a:lvl1pPr marL="0" indent="0" algn="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Master-Untertitelformat bearbeiten</a:t>
            </a:r>
            <a:endParaRPr lang="de-DE" noProof="0" dirty="0"/>
          </a:p>
        </p:txBody>
      </p:sp>
    </p:spTree>
    <p:extLst>
      <p:ext uri="{BB962C8B-B14F-4D97-AF65-F5344CB8AC3E}">
        <p14:creationId xmlns:p14="http://schemas.microsoft.com/office/powerpoint/2010/main" val="2775291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leich mit Untertitel">
    <p:spTree>
      <p:nvGrpSpPr>
        <p:cNvPr id="1" name=""/>
        <p:cNvGrpSpPr/>
        <p:nvPr/>
      </p:nvGrpSpPr>
      <p:grpSpPr>
        <a:xfrm>
          <a:off x="0" y="0"/>
          <a:ext cx="0" cy="0"/>
          <a:chOff x="0" y="0"/>
          <a:chExt cx="0" cy="0"/>
        </a:xfrm>
      </p:grpSpPr>
      <p:sp>
        <p:nvSpPr>
          <p:cNvPr id="9" name="Untertitel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11339513" cy="360000"/>
          </a:xfrm>
        </p:spPr>
        <p:txBody>
          <a:bodyPr rtlCol="0"/>
          <a:lstStyle>
            <a:lvl1pPr marL="0" indent="0">
              <a:buNone/>
              <a:defRPr>
                <a:solidFill>
                  <a:schemeClr val="tx1">
                    <a:lumMod val="75000"/>
                    <a:lumOff val="2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de-DE" noProof="0" dirty="0"/>
              <a:t>Untertitel</a:t>
            </a:r>
          </a:p>
        </p:txBody>
      </p:sp>
      <p:sp>
        <p:nvSpPr>
          <p:cNvPr id="3" name="Linker Platzhalter für Vergleich 1">
            <a:extLst>
              <a:ext uri="{FF2B5EF4-FFF2-40B4-BE49-F238E27FC236}">
                <a16:creationId xmlns:a16="http://schemas.microsoft.com/office/drawing/2014/main" id="{9322B50D-6A7D-41C6-BA57-613BC231DF36}"/>
              </a:ext>
            </a:extLst>
          </p:cNvPr>
          <p:cNvSpPr>
            <a:spLocks noGrp="1"/>
          </p:cNvSpPr>
          <p:nvPr>
            <p:ph type="body" idx="1"/>
          </p:nvPr>
        </p:nvSpPr>
        <p:spPr>
          <a:xfrm>
            <a:off x="432000" y="1515834"/>
            <a:ext cx="5472000" cy="360000"/>
          </a:xfrm>
        </p:spPr>
        <p:txBody>
          <a:bodyPr rtlCol="0" anchor="t"/>
          <a:lstStyle>
            <a:lvl1pPr marL="0" indent="0">
              <a:buNone/>
              <a:defRPr sz="2400" b="0">
                <a:solidFill>
                  <a:schemeClr val="tx1">
                    <a:lumMod val="75000"/>
                    <a:lumOff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4" name="Inhaltsplatzhalter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5472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12" name="Linker Platzhalter für Vergleich 2">
            <a:extLst>
              <a:ext uri="{FF2B5EF4-FFF2-40B4-BE49-F238E27FC236}">
                <a16:creationId xmlns:a16="http://schemas.microsoft.com/office/drawing/2014/main" id="{78A963F8-6F6E-440E-B3B3-DDE13C083A36}"/>
              </a:ext>
            </a:extLst>
          </p:cNvPr>
          <p:cNvSpPr>
            <a:spLocks noGrp="1"/>
          </p:cNvSpPr>
          <p:nvPr>
            <p:ph type="body" sz="quarter" idx="13"/>
          </p:nvPr>
        </p:nvSpPr>
        <p:spPr>
          <a:xfrm>
            <a:off x="6300000" y="1516359"/>
            <a:ext cx="5472000" cy="358775"/>
          </a:xfrm>
        </p:spPr>
        <p:txBody>
          <a:bodyPr rtlCol="0"/>
          <a:lstStyle>
            <a:lvl1pPr marL="0" indent="0">
              <a:buNone/>
              <a:defRPr sz="2400" b="0">
                <a:solidFill>
                  <a:schemeClr val="tx1">
                    <a:lumMod val="75000"/>
                    <a:lumOff val="25000"/>
                  </a:schemeClr>
                </a:solidFill>
                <a:latin typeface="+mj-lt"/>
              </a:defRPr>
            </a:lvl1pPr>
          </a:lstStyle>
          <a:p>
            <a:pPr lvl="0" rtl="0"/>
            <a:r>
              <a:rPr lang="de-DE" noProof="0"/>
              <a:t>Mastertextformat bearbeiten</a:t>
            </a:r>
          </a:p>
        </p:txBody>
      </p:sp>
      <p:sp>
        <p:nvSpPr>
          <p:cNvPr id="8" name="Textplatzhalter 4">
            <a:extLst>
              <a:ext uri="{FF2B5EF4-FFF2-40B4-BE49-F238E27FC236}">
                <a16:creationId xmlns:a16="http://schemas.microsoft.com/office/drawing/2014/main" id="{DF0A5256-B267-47DA-858A-0F3867CB6139}"/>
              </a:ext>
            </a:extLst>
          </p:cNvPr>
          <p:cNvSpPr>
            <a:spLocks noGrp="1"/>
          </p:cNvSpPr>
          <p:nvPr>
            <p:ph type="body" sz="quarter" idx="12"/>
          </p:nvPr>
        </p:nvSpPr>
        <p:spPr>
          <a:xfrm>
            <a:off x="6299887" y="2020359"/>
            <a:ext cx="5472113" cy="4170891"/>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Fußzeilenplatzhalter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de-DE" noProof="0" dirty="0"/>
              <a:t>Fußzeile hinzufügen</a:t>
            </a:r>
          </a:p>
        </p:txBody>
      </p:sp>
      <p:sp>
        <p:nvSpPr>
          <p:cNvPr id="6" name="Foliennummernplatzhalter 5">
            <a:extLst>
              <a:ext uri="{FF2B5EF4-FFF2-40B4-BE49-F238E27FC236}">
                <a16:creationId xmlns:a16="http://schemas.microsoft.com/office/drawing/2014/main" id="{8E8FD215-79E5-48E4-95DB-2C5E5A1F8E8F}"/>
              </a:ext>
            </a:extLst>
          </p:cNvPr>
          <p:cNvSpPr>
            <a:spLocks noGrp="1"/>
          </p:cNvSpPr>
          <p:nvPr>
            <p:ph type="sldNum" sz="quarter" idx="33"/>
          </p:nvPr>
        </p:nvSpPr>
        <p:spPr/>
        <p:txBody>
          <a:bodyPr rtlCol="0"/>
          <a:lstStyle/>
          <a:p>
            <a:pPr rtl="0"/>
            <a:fld id="{19B51A1E-902D-48AF-9020-955120F399B6}" type="slidenum">
              <a:rPr lang="de-DE" noProof="0" smtClean="0"/>
              <a:pPr rtl="0"/>
              <a:t>‹Nr.›</a:t>
            </a:fld>
            <a:endParaRPr lang="de-DE" noProof="0" dirty="0"/>
          </a:p>
        </p:txBody>
      </p:sp>
      <p:sp>
        <p:nvSpPr>
          <p:cNvPr id="7" name="Titel 6">
            <a:extLst>
              <a:ext uri="{FF2B5EF4-FFF2-40B4-BE49-F238E27FC236}">
                <a16:creationId xmlns:a16="http://schemas.microsoft.com/office/drawing/2014/main" id="{DF905B34-4C18-4A8D-8167-57B7BF03DE14}"/>
              </a:ext>
            </a:extLst>
          </p:cNvPr>
          <p:cNvSpPr>
            <a:spLocks noGrp="1"/>
          </p:cNvSpPr>
          <p:nvPr>
            <p:ph type="title"/>
          </p:nvPr>
        </p:nvSpPr>
        <p:spPr/>
        <p:txBody>
          <a:bodyPr rtlCol="0"/>
          <a:lstStyle/>
          <a:p>
            <a:pPr rtl="0"/>
            <a:r>
              <a:rPr lang="de-DE" noProof="0"/>
              <a:t>Mastertitelformat bearbeiten</a:t>
            </a:r>
            <a:endParaRPr lang="de-DE" noProof="0" dirty="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oßes Foto">
    <p:spTree>
      <p:nvGrpSpPr>
        <p:cNvPr id="1" name=""/>
        <p:cNvGrpSpPr/>
        <p:nvPr/>
      </p:nvGrpSpPr>
      <p:grpSpPr>
        <a:xfrm>
          <a:off x="0" y="0"/>
          <a:ext cx="0" cy="0"/>
          <a:chOff x="0" y="0"/>
          <a:chExt cx="0" cy="0"/>
        </a:xfrm>
      </p:grpSpPr>
      <p:sp>
        <p:nvSpPr>
          <p:cNvPr id="10" name="Bildplatzhalter 6">
            <a:extLst>
              <a:ext uri="{FF2B5EF4-FFF2-40B4-BE49-F238E27FC236}">
                <a16:creationId xmlns:a16="http://schemas.microsoft.com/office/drawing/2014/main" id="{FDA3C530-12F9-48FC-BC5E-D34BDC504BC6}"/>
              </a:ext>
            </a:extLst>
          </p:cNvPr>
          <p:cNvSpPr>
            <a:spLocks noGrp="1"/>
          </p:cNvSpPr>
          <p:nvPr>
            <p:ph type="pic" sz="quarter" idx="16" hasCustomPrompt="1"/>
          </p:nvPr>
        </p:nvSpPr>
        <p:spPr>
          <a:xfrm>
            <a:off x="144000" y="143999"/>
            <a:ext cx="11905200" cy="6047999"/>
          </a:xfrm>
          <a:solidFill>
            <a:schemeClr val="bg1">
              <a:lumMod val="95000"/>
            </a:schemeClr>
          </a:solidFill>
        </p:spPr>
        <p:txBody>
          <a:bodyPr lIns="0" rIns="0"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e-DE" noProof="0" dirty="0"/>
              <a:t>Ihr Foto einfügen oder ziehen und ablegen</a:t>
            </a:r>
          </a:p>
        </p:txBody>
      </p:sp>
      <p:sp>
        <p:nvSpPr>
          <p:cNvPr id="3" name="Inhaltsplatzhalter 2">
            <a:extLst>
              <a:ext uri="{FF2B5EF4-FFF2-40B4-BE49-F238E27FC236}">
                <a16:creationId xmlns:a16="http://schemas.microsoft.com/office/drawing/2014/main" id="{A22238F2-C6EC-476F-8371-119AECBA5622}"/>
              </a:ext>
            </a:extLst>
          </p:cNvPr>
          <p:cNvSpPr>
            <a:spLocks noGrp="1"/>
          </p:cNvSpPr>
          <p:nvPr>
            <p:ph sz="half" idx="1" hasCustomPrompt="1"/>
          </p:nvPr>
        </p:nvSpPr>
        <p:spPr>
          <a:xfrm>
            <a:off x="664900" y="4910452"/>
            <a:ext cx="4101900" cy="773546"/>
          </a:xfrm>
          <a:solidFill>
            <a:schemeClr val="tx1"/>
          </a:solidFill>
        </p:spPr>
        <p:txBody>
          <a:bodyPr lIns="180000" tIns="72000" rIns="180000" rtlCol="0" anchor="t"/>
          <a:lstStyle>
            <a:lvl1pPr marL="0" indent="0">
              <a:buNone/>
              <a:defRPr>
                <a:solidFill>
                  <a:schemeClr val="bg1"/>
                </a:solidFill>
                <a:latin typeface="+mj-lt"/>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e-DE" noProof="0" dirty="0"/>
              <a:t>Geben Sie Ihre Beschriftung ein</a:t>
            </a:r>
          </a:p>
        </p:txBody>
      </p:sp>
      <p:sp>
        <p:nvSpPr>
          <p:cNvPr id="4" name="Fußzeilenplatzhalt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de-DE" noProof="0" dirty="0"/>
              <a:t>Fußzeile hinzufügen</a:t>
            </a:r>
          </a:p>
        </p:txBody>
      </p:sp>
      <p:sp>
        <p:nvSpPr>
          <p:cNvPr id="2" name="Foliennummernplatzhalter 1">
            <a:extLst>
              <a:ext uri="{FF2B5EF4-FFF2-40B4-BE49-F238E27FC236}">
                <a16:creationId xmlns:a16="http://schemas.microsoft.com/office/drawing/2014/main" id="{3EC14527-4DF5-4A98-AE66-C80F3B8E6D2E}"/>
              </a:ext>
            </a:extLst>
          </p:cNvPr>
          <p:cNvSpPr>
            <a:spLocks noGrp="1"/>
          </p:cNvSpPr>
          <p:nvPr>
            <p:ph type="sldNum" sz="quarter" idx="15"/>
          </p:nvPr>
        </p:nvSpPr>
        <p:spPr/>
        <p:txBody>
          <a:bodyPr rtlCol="0"/>
          <a:lstStyle/>
          <a:p>
            <a:pPr rtl="0"/>
            <a:fld id="{19B51A1E-902D-48AF-9020-955120F399B6}" type="slidenum">
              <a:rPr lang="de-DE" noProof="0" smtClean="0"/>
              <a:pPr rtl="0"/>
              <a:t>‹Nr.›</a:t>
            </a:fld>
            <a:endParaRPr lang="de-DE" noProof="0" dirty="0"/>
          </a:p>
        </p:txBody>
      </p:sp>
      <p:sp>
        <p:nvSpPr>
          <p:cNvPr id="5" name="Titel 4">
            <a:extLst>
              <a:ext uri="{FF2B5EF4-FFF2-40B4-BE49-F238E27FC236}">
                <a16:creationId xmlns:a16="http://schemas.microsoft.com/office/drawing/2014/main" id="{878C031A-1E1B-4E18-9052-CA663975447C}"/>
              </a:ext>
            </a:extLst>
          </p:cNvPr>
          <p:cNvSpPr>
            <a:spLocks noGrp="1"/>
          </p:cNvSpPr>
          <p:nvPr>
            <p:ph type="title"/>
          </p:nvPr>
        </p:nvSpPr>
        <p:spPr/>
        <p:txBody>
          <a:bodyPr rtlCol="0"/>
          <a:lstStyle/>
          <a:p>
            <a:pPr rtl="0"/>
            <a:r>
              <a:rPr lang="de-DE" noProof="0"/>
              <a:t>Mastertitelformat bearbeiten</a:t>
            </a:r>
            <a:endParaRPr lang="de-DE" noProof="0" dirty="0"/>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anksagungsfolie">
    <p:spTree>
      <p:nvGrpSpPr>
        <p:cNvPr id="1" name=""/>
        <p:cNvGrpSpPr/>
        <p:nvPr/>
      </p:nvGrpSpPr>
      <p:grpSpPr>
        <a:xfrm>
          <a:off x="0" y="0"/>
          <a:ext cx="0" cy="0"/>
          <a:chOff x="0" y="0"/>
          <a:chExt cx="0" cy="0"/>
        </a:xfrm>
      </p:grpSpPr>
      <p:sp>
        <p:nvSpPr>
          <p:cNvPr id="9" name="Bildplatzhalt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144000" y="144000"/>
            <a:ext cx="11905200" cy="6570000"/>
          </a:xfrm>
          <a:solidFill>
            <a:schemeClr val="bg1">
              <a:lumMod val="95000"/>
            </a:schemeClr>
          </a:solidFill>
        </p:spPr>
        <p:txBody>
          <a:bodyPr lIns="1764000" rIns="0" rtlCol="0" anchor="ctr"/>
          <a:lstStyle>
            <a:lvl1pPr marL="0" indent="0" algn="l">
              <a:buNone/>
              <a:defRPr sz="1200" i="1">
                <a:latin typeface="Times New Roman" panose="02020603050405020304" pitchFamily="18" charset="0"/>
                <a:cs typeface="Times New Roman" panose="02020603050405020304" pitchFamily="18" charset="0"/>
              </a:defRPr>
            </a:lvl1pPr>
          </a:lstStyle>
          <a:p>
            <a:pPr rtl="0"/>
            <a:r>
              <a:rPr lang="de-DE" noProof="0" dirty="0"/>
              <a:t>Ihr Foto einfügen oder ziehen und ablegen</a:t>
            </a:r>
          </a:p>
        </p:txBody>
      </p:sp>
      <p:sp>
        <p:nvSpPr>
          <p:cNvPr id="2" name="Titel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415412" y="360000"/>
            <a:ext cx="4416588" cy="471657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rtlCol="0" anchor="b"/>
          <a:lstStyle>
            <a:lvl1pPr algn="r">
              <a:lnSpc>
                <a:spcPts val="4700"/>
              </a:lnSpc>
              <a:defRPr sz="4500">
                <a:solidFill>
                  <a:schemeClr val="tx1"/>
                </a:solidFill>
              </a:defRPr>
            </a:lvl1pPr>
          </a:lstStyle>
          <a:p>
            <a:pPr rtl="0"/>
            <a:r>
              <a:rPr lang="de-DE" noProof="0" dirty="0"/>
              <a:t>Vielen Dank</a:t>
            </a:r>
          </a:p>
        </p:txBody>
      </p:sp>
      <p:sp>
        <p:nvSpPr>
          <p:cNvPr id="3" name="Textplatzhalter 5">
            <a:extLst>
              <a:ext uri="{FF2B5EF4-FFF2-40B4-BE49-F238E27FC236}">
                <a16:creationId xmlns:a16="http://schemas.microsoft.com/office/drawing/2014/main" id="{C9980B88-3F4A-4688-9ED0-17EF37E62D93}"/>
              </a:ext>
            </a:extLst>
          </p:cNvPr>
          <p:cNvSpPr>
            <a:spLocks noGrp="1"/>
          </p:cNvSpPr>
          <p:nvPr>
            <p:ph type="subTitle" idx="1" hasCustomPrompt="1"/>
          </p:nvPr>
        </p:nvSpPr>
        <p:spPr>
          <a:xfrm>
            <a:off x="7415413" y="5076572"/>
            <a:ext cx="4416587" cy="1421429"/>
          </a:xfrm>
          <a:solidFill>
            <a:schemeClr val="bg1">
              <a:alpha val="80000"/>
            </a:schemeClr>
          </a:solidFill>
          <a:ln w="3175">
            <a:gradFill>
              <a:gsLst>
                <a:gs pos="0">
                  <a:schemeClr val="bg1">
                    <a:lumMod val="95000"/>
                  </a:schemeClr>
                </a:gs>
                <a:gs pos="100000">
                  <a:schemeClr val="accent1"/>
                </a:gs>
              </a:gsLst>
              <a:lin ang="0" scaled="0"/>
            </a:gradFill>
          </a:ln>
        </p:spPr>
        <p:txBody>
          <a:bodyPr tIns="144000" rIns="468000" rtlCol="0"/>
          <a:lstStyle>
            <a:lvl1pPr marL="0" indent="0" algn="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dirty="0"/>
              <a:t>Vollständiger Name</a:t>
            </a:r>
          </a:p>
        </p:txBody>
      </p:sp>
      <p:sp>
        <p:nvSpPr>
          <p:cNvPr id="20" name="Textplatzhalter 6">
            <a:extLst>
              <a:ext uri="{FF2B5EF4-FFF2-40B4-BE49-F238E27FC236}">
                <a16:creationId xmlns:a16="http://schemas.microsoft.com/office/drawing/2014/main" id="{CEB7A85F-8707-4B62-B299-F53931B8617A}"/>
              </a:ext>
            </a:extLst>
          </p:cNvPr>
          <p:cNvSpPr>
            <a:spLocks noGrp="1"/>
          </p:cNvSpPr>
          <p:nvPr>
            <p:ph type="body" sz="quarter" idx="16" hasCustomPrompt="1"/>
          </p:nvPr>
        </p:nvSpPr>
        <p:spPr>
          <a:xfrm>
            <a:off x="7948708" y="5540135"/>
            <a:ext cx="3396887" cy="196707"/>
          </a:xfrm>
        </p:spPr>
        <p:txBody>
          <a:bodyPr rtlCol="0"/>
          <a:lstStyle>
            <a:lvl1pPr marL="0" indent="0" algn="r">
              <a:buNone/>
              <a:defRPr sz="1400">
                <a:solidFill>
                  <a:schemeClr val="tx1">
                    <a:lumMod val="75000"/>
                    <a:lumOff val="2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de-DE" noProof="0" dirty="0"/>
              <a:t>Telefonnummer</a:t>
            </a:r>
          </a:p>
        </p:txBody>
      </p:sp>
      <p:sp>
        <p:nvSpPr>
          <p:cNvPr id="21" name="Textplatzhalter 7">
            <a:extLst>
              <a:ext uri="{FF2B5EF4-FFF2-40B4-BE49-F238E27FC236}">
                <a16:creationId xmlns:a16="http://schemas.microsoft.com/office/drawing/2014/main" id="{BA4C7E3C-7C17-46E9-928A-D3D505EEAAE5}"/>
              </a:ext>
            </a:extLst>
          </p:cNvPr>
          <p:cNvSpPr>
            <a:spLocks noGrp="1"/>
          </p:cNvSpPr>
          <p:nvPr>
            <p:ph type="body" sz="quarter" idx="17" hasCustomPrompt="1"/>
          </p:nvPr>
        </p:nvSpPr>
        <p:spPr>
          <a:xfrm>
            <a:off x="7948708" y="5809779"/>
            <a:ext cx="3396887" cy="196707"/>
          </a:xfrm>
        </p:spPr>
        <p:txBody>
          <a:bodyPr rtlCol="0"/>
          <a:lstStyle>
            <a:lvl1pPr marL="0" indent="0" algn="r">
              <a:buNone/>
              <a:defRPr sz="1400">
                <a:solidFill>
                  <a:schemeClr val="tx1">
                    <a:lumMod val="75000"/>
                    <a:lumOff val="2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de-DE" noProof="0" dirty="0"/>
              <a:t>E-Mail-Adresse oder Handle für soziale Medien</a:t>
            </a:r>
          </a:p>
        </p:txBody>
      </p:sp>
      <p:sp>
        <p:nvSpPr>
          <p:cNvPr id="22" name="Textplatzhalter 8">
            <a:extLst>
              <a:ext uri="{FF2B5EF4-FFF2-40B4-BE49-F238E27FC236}">
                <a16:creationId xmlns:a16="http://schemas.microsoft.com/office/drawing/2014/main" id="{6ADD6EB2-7D8E-4991-87A6-02723731EBE1}"/>
              </a:ext>
            </a:extLst>
          </p:cNvPr>
          <p:cNvSpPr>
            <a:spLocks noGrp="1"/>
          </p:cNvSpPr>
          <p:nvPr>
            <p:ph type="body" sz="quarter" idx="18" hasCustomPrompt="1"/>
          </p:nvPr>
        </p:nvSpPr>
        <p:spPr>
          <a:xfrm>
            <a:off x="7948708" y="6079423"/>
            <a:ext cx="3396887" cy="196707"/>
          </a:xfrm>
        </p:spPr>
        <p:txBody>
          <a:bodyPr rtlCol="0"/>
          <a:lstStyle>
            <a:lvl1pPr marL="0" indent="0" algn="r">
              <a:buNone/>
              <a:defRPr sz="1400">
                <a:solidFill>
                  <a:schemeClr val="tx1">
                    <a:lumMod val="75000"/>
                    <a:lumOff val="2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de-DE" noProof="0" dirty="0"/>
              <a:t>Firmenwebsite</a:t>
            </a:r>
          </a:p>
        </p:txBody>
      </p:sp>
      <p:sp>
        <p:nvSpPr>
          <p:cNvPr id="7" name="Rechteck 6">
            <a:extLst>
              <a:ext uri="{FF2B5EF4-FFF2-40B4-BE49-F238E27FC236}">
                <a16:creationId xmlns:a16="http://schemas.microsoft.com/office/drawing/2014/main" id="{DBE77267-9F51-4226-989C-ED57465596ED}"/>
              </a:ext>
            </a:extLst>
          </p:cNvPr>
          <p:cNvSpPr/>
          <p:nvPr userDrawn="1"/>
        </p:nvSpPr>
        <p:spPr>
          <a:xfrm>
            <a:off x="0" y="6714000"/>
            <a:ext cx="12192000" cy="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8" name="Rechteck 7">
            <a:extLst>
              <a:ext uri="{FF2B5EF4-FFF2-40B4-BE49-F238E27FC236}">
                <a16:creationId xmlns:a16="http://schemas.microsoft.com/office/drawing/2014/main" id="{0A2CC678-341F-44F8-AE2E-A6C84D75C56A}"/>
              </a:ext>
            </a:extLst>
          </p:cNvPr>
          <p:cNvSpPr/>
          <p:nvPr userDrawn="1"/>
        </p:nvSpPr>
        <p:spPr>
          <a:xfrm>
            <a:off x="0" y="0"/>
            <a:ext cx="12192000" cy="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11" name="Rechteck 10">
            <a:extLst>
              <a:ext uri="{FF2B5EF4-FFF2-40B4-BE49-F238E27FC236}">
                <a16:creationId xmlns:a16="http://schemas.microsoft.com/office/drawing/2014/main" id="{A87A001A-FE8B-41CE-AC81-69D4A2339087}"/>
              </a:ext>
            </a:extLst>
          </p:cNvPr>
          <p:cNvSpPr/>
          <p:nvPr userDrawn="1"/>
        </p:nvSpPr>
        <p:spPr>
          <a:xfrm>
            <a:off x="0" y="92074"/>
            <a:ext cx="144000" cy="6629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12" name="Rechteck 11">
            <a:extLst>
              <a:ext uri="{FF2B5EF4-FFF2-40B4-BE49-F238E27FC236}">
                <a16:creationId xmlns:a16="http://schemas.microsoft.com/office/drawing/2014/main" id="{CB1416AC-94BD-4442-B771-E1ACAA70367E}"/>
              </a:ext>
            </a:extLst>
          </p:cNvPr>
          <p:cNvSpPr/>
          <p:nvPr userDrawn="1"/>
        </p:nvSpPr>
        <p:spPr>
          <a:xfrm>
            <a:off x="12048000" y="92074"/>
            <a:ext cx="144000" cy="6629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13" name="Freihandform: Form 12">
            <a:extLst>
              <a:ext uri="{FF2B5EF4-FFF2-40B4-BE49-F238E27FC236}">
                <a16:creationId xmlns:a16="http://schemas.microsoft.com/office/drawing/2014/main" id="{BDB31DC4-A207-4A23-8E7A-40D0ECD04FDD}"/>
              </a:ext>
            </a:extLst>
          </p:cNvPr>
          <p:cNvSpPr/>
          <p:nvPr userDrawn="1"/>
        </p:nvSpPr>
        <p:spPr>
          <a:xfrm>
            <a:off x="0" y="0"/>
            <a:ext cx="12192000" cy="6858000"/>
          </a:xfrm>
          <a:custGeom>
            <a:avLst/>
            <a:gdLst>
              <a:gd name="connsiteX0" fmla="*/ 36000 w 12192000"/>
              <a:gd name="connsiteY0" fmla="*/ 36000 h 6858000"/>
              <a:gd name="connsiteX1" fmla="*/ 36000 w 12192000"/>
              <a:gd name="connsiteY1" fmla="*/ 6822000 h 6858000"/>
              <a:gd name="connsiteX2" fmla="*/ 12156000 w 12192000"/>
              <a:gd name="connsiteY2" fmla="*/ 6822000 h 6858000"/>
              <a:gd name="connsiteX3" fmla="*/ 12156000 w 12192000"/>
              <a:gd name="connsiteY3" fmla="*/ 36000 h 6858000"/>
              <a:gd name="connsiteX4" fmla="*/ 0 w 12192000"/>
              <a:gd name="connsiteY4" fmla="*/ 0 h 6858000"/>
              <a:gd name="connsiteX5" fmla="*/ 36000 w 12192000"/>
              <a:gd name="connsiteY5" fmla="*/ 0 h 6858000"/>
              <a:gd name="connsiteX6" fmla="*/ 12156000 w 12192000"/>
              <a:gd name="connsiteY6" fmla="*/ 0 h 6858000"/>
              <a:gd name="connsiteX7" fmla="*/ 12192000 w 12192000"/>
              <a:gd name="connsiteY7" fmla="*/ 0 h 6858000"/>
              <a:gd name="connsiteX8" fmla="*/ 12192000 w 12192000"/>
              <a:gd name="connsiteY8" fmla="*/ 36000 h 6858000"/>
              <a:gd name="connsiteX9" fmla="*/ 12192000 w 12192000"/>
              <a:gd name="connsiteY9" fmla="*/ 6822000 h 6858000"/>
              <a:gd name="connsiteX10" fmla="*/ 12192000 w 12192000"/>
              <a:gd name="connsiteY10" fmla="*/ 6858000 h 6858000"/>
              <a:gd name="connsiteX11" fmla="*/ 12156000 w 12192000"/>
              <a:gd name="connsiteY11" fmla="*/ 6858000 h 6858000"/>
              <a:gd name="connsiteX12" fmla="*/ 36000 w 12192000"/>
              <a:gd name="connsiteY12" fmla="*/ 6858000 h 6858000"/>
              <a:gd name="connsiteX13" fmla="*/ 0 w 12192000"/>
              <a:gd name="connsiteY13" fmla="*/ 6858000 h 6858000"/>
              <a:gd name="connsiteX14" fmla="*/ 0 w 12192000"/>
              <a:gd name="connsiteY14" fmla="*/ 6822000 h 6858000"/>
              <a:gd name="connsiteX15" fmla="*/ 0 w 12192000"/>
              <a:gd name="connsiteY15" fmla="*/ 36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0">
                <a:moveTo>
                  <a:pt x="36000" y="36000"/>
                </a:moveTo>
                <a:lnTo>
                  <a:pt x="36000" y="6822000"/>
                </a:lnTo>
                <a:lnTo>
                  <a:pt x="12156000" y="6822000"/>
                </a:lnTo>
                <a:lnTo>
                  <a:pt x="12156000" y="36000"/>
                </a:lnTo>
                <a:close/>
                <a:moveTo>
                  <a:pt x="0" y="0"/>
                </a:moveTo>
                <a:lnTo>
                  <a:pt x="36000" y="0"/>
                </a:lnTo>
                <a:lnTo>
                  <a:pt x="12156000" y="0"/>
                </a:lnTo>
                <a:lnTo>
                  <a:pt x="12192000" y="0"/>
                </a:lnTo>
                <a:lnTo>
                  <a:pt x="12192000" y="36000"/>
                </a:lnTo>
                <a:lnTo>
                  <a:pt x="12192000" y="6822000"/>
                </a:lnTo>
                <a:lnTo>
                  <a:pt x="12192000" y="6858000"/>
                </a:lnTo>
                <a:lnTo>
                  <a:pt x="12156000" y="6858000"/>
                </a:lnTo>
                <a:lnTo>
                  <a:pt x="36000" y="6858000"/>
                </a:lnTo>
                <a:lnTo>
                  <a:pt x="0" y="6858000"/>
                </a:lnTo>
                <a:lnTo>
                  <a:pt x="0" y="6822000"/>
                </a:lnTo>
                <a:lnTo>
                  <a:pt x="0" y="3600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noProof="0" dirty="0"/>
          </a:p>
        </p:txBody>
      </p:sp>
    </p:spTree>
    <p:extLst>
      <p:ext uri="{BB962C8B-B14F-4D97-AF65-F5344CB8AC3E}">
        <p14:creationId xmlns:p14="http://schemas.microsoft.com/office/powerpoint/2010/main" val="1606844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DBE77267-9F51-4226-989C-ED57465596ED}"/>
              </a:ext>
            </a:extLst>
          </p:cNvPr>
          <p:cNvSpPr/>
          <p:nvPr userDrawn="1"/>
        </p:nvSpPr>
        <p:spPr>
          <a:xfrm>
            <a:off x="0" y="6714000"/>
            <a:ext cx="12192000" cy="144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8" name="Rechteck 7">
            <a:extLst>
              <a:ext uri="{FF2B5EF4-FFF2-40B4-BE49-F238E27FC236}">
                <a16:creationId xmlns:a16="http://schemas.microsoft.com/office/drawing/2014/main" id="{0A2CC678-341F-44F8-AE2E-A6C84D75C56A}"/>
              </a:ext>
            </a:extLst>
          </p:cNvPr>
          <p:cNvSpPr/>
          <p:nvPr userDrawn="1"/>
        </p:nvSpPr>
        <p:spPr>
          <a:xfrm>
            <a:off x="0" y="0"/>
            <a:ext cx="12192000" cy="144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11" name="Rechteck 10">
            <a:extLst>
              <a:ext uri="{FF2B5EF4-FFF2-40B4-BE49-F238E27FC236}">
                <a16:creationId xmlns:a16="http://schemas.microsoft.com/office/drawing/2014/main" id="{A87A001A-FE8B-41CE-AC81-69D4A2339087}"/>
              </a:ext>
            </a:extLst>
          </p:cNvPr>
          <p:cNvSpPr/>
          <p:nvPr userDrawn="1"/>
        </p:nvSpPr>
        <p:spPr>
          <a:xfrm>
            <a:off x="0" y="92074"/>
            <a:ext cx="144000" cy="66294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12" name="Rechteck 11">
            <a:extLst>
              <a:ext uri="{FF2B5EF4-FFF2-40B4-BE49-F238E27FC236}">
                <a16:creationId xmlns:a16="http://schemas.microsoft.com/office/drawing/2014/main" id="{CB1416AC-94BD-4442-B771-E1ACAA70367E}"/>
              </a:ext>
            </a:extLst>
          </p:cNvPr>
          <p:cNvSpPr/>
          <p:nvPr userDrawn="1"/>
        </p:nvSpPr>
        <p:spPr>
          <a:xfrm>
            <a:off x="12048000" y="92074"/>
            <a:ext cx="144000" cy="66294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13" name="Freihandform: Form 12">
            <a:extLst>
              <a:ext uri="{FF2B5EF4-FFF2-40B4-BE49-F238E27FC236}">
                <a16:creationId xmlns:a16="http://schemas.microsoft.com/office/drawing/2014/main" id="{BDB31DC4-A207-4A23-8E7A-40D0ECD04FDD}"/>
              </a:ext>
            </a:extLst>
          </p:cNvPr>
          <p:cNvSpPr/>
          <p:nvPr userDrawn="1"/>
        </p:nvSpPr>
        <p:spPr>
          <a:xfrm>
            <a:off x="0" y="0"/>
            <a:ext cx="12192000" cy="6858000"/>
          </a:xfrm>
          <a:custGeom>
            <a:avLst/>
            <a:gdLst>
              <a:gd name="connsiteX0" fmla="*/ 36000 w 12192000"/>
              <a:gd name="connsiteY0" fmla="*/ 36000 h 6858000"/>
              <a:gd name="connsiteX1" fmla="*/ 36000 w 12192000"/>
              <a:gd name="connsiteY1" fmla="*/ 6822000 h 6858000"/>
              <a:gd name="connsiteX2" fmla="*/ 12156000 w 12192000"/>
              <a:gd name="connsiteY2" fmla="*/ 6822000 h 6858000"/>
              <a:gd name="connsiteX3" fmla="*/ 12156000 w 12192000"/>
              <a:gd name="connsiteY3" fmla="*/ 36000 h 6858000"/>
              <a:gd name="connsiteX4" fmla="*/ 0 w 12192000"/>
              <a:gd name="connsiteY4" fmla="*/ 0 h 6858000"/>
              <a:gd name="connsiteX5" fmla="*/ 36000 w 12192000"/>
              <a:gd name="connsiteY5" fmla="*/ 0 h 6858000"/>
              <a:gd name="connsiteX6" fmla="*/ 12156000 w 12192000"/>
              <a:gd name="connsiteY6" fmla="*/ 0 h 6858000"/>
              <a:gd name="connsiteX7" fmla="*/ 12192000 w 12192000"/>
              <a:gd name="connsiteY7" fmla="*/ 0 h 6858000"/>
              <a:gd name="connsiteX8" fmla="*/ 12192000 w 12192000"/>
              <a:gd name="connsiteY8" fmla="*/ 36000 h 6858000"/>
              <a:gd name="connsiteX9" fmla="*/ 12192000 w 12192000"/>
              <a:gd name="connsiteY9" fmla="*/ 6822000 h 6858000"/>
              <a:gd name="connsiteX10" fmla="*/ 12192000 w 12192000"/>
              <a:gd name="connsiteY10" fmla="*/ 6858000 h 6858000"/>
              <a:gd name="connsiteX11" fmla="*/ 12156000 w 12192000"/>
              <a:gd name="connsiteY11" fmla="*/ 6858000 h 6858000"/>
              <a:gd name="connsiteX12" fmla="*/ 36000 w 12192000"/>
              <a:gd name="connsiteY12" fmla="*/ 6858000 h 6858000"/>
              <a:gd name="connsiteX13" fmla="*/ 0 w 12192000"/>
              <a:gd name="connsiteY13" fmla="*/ 6858000 h 6858000"/>
              <a:gd name="connsiteX14" fmla="*/ 0 w 12192000"/>
              <a:gd name="connsiteY14" fmla="*/ 6822000 h 6858000"/>
              <a:gd name="connsiteX15" fmla="*/ 0 w 12192000"/>
              <a:gd name="connsiteY15" fmla="*/ 36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0">
                <a:moveTo>
                  <a:pt x="36000" y="36000"/>
                </a:moveTo>
                <a:lnTo>
                  <a:pt x="36000" y="6822000"/>
                </a:lnTo>
                <a:lnTo>
                  <a:pt x="12156000" y="6822000"/>
                </a:lnTo>
                <a:lnTo>
                  <a:pt x="12156000" y="36000"/>
                </a:lnTo>
                <a:close/>
                <a:moveTo>
                  <a:pt x="0" y="0"/>
                </a:moveTo>
                <a:lnTo>
                  <a:pt x="36000" y="0"/>
                </a:lnTo>
                <a:lnTo>
                  <a:pt x="12156000" y="0"/>
                </a:lnTo>
                <a:lnTo>
                  <a:pt x="12192000" y="0"/>
                </a:lnTo>
                <a:lnTo>
                  <a:pt x="12192000" y="36000"/>
                </a:lnTo>
                <a:lnTo>
                  <a:pt x="12192000" y="6822000"/>
                </a:lnTo>
                <a:lnTo>
                  <a:pt x="12192000" y="6858000"/>
                </a:lnTo>
                <a:lnTo>
                  <a:pt x="12156000" y="6858000"/>
                </a:lnTo>
                <a:lnTo>
                  <a:pt x="36000" y="6858000"/>
                </a:lnTo>
                <a:lnTo>
                  <a:pt x="0" y="6858000"/>
                </a:lnTo>
                <a:lnTo>
                  <a:pt x="0" y="6822000"/>
                </a:lnTo>
                <a:lnTo>
                  <a:pt x="0" y="3600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noProof="0" dirty="0"/>
          </a:p>
        </p:txBody>
      </p:sp>
      <p:sp>
        <p:nvSpPr>
          <p:cNvPr id="2" name="Titel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60000" y="359999"/>
            <a:ext cx="4416588" cy="5321927"/>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rtlCol="0" anchor="b"/>
          <a:lstStyle>
            <a:lvl1pPr algn="r">
              <a:lnSpc>
                <a:spcPts val="4700"/>
              </a:lnSpc>
              <a:defRPr sz="4500">
                <a:solidFill>
                  <a:schemeClr val="tx1"/>
                </a:solidFill>
              </a:defRPr>
            </a:lvl1pPr>
          </a:lstStyle>
          <a:p>
            <a:pPr rtl="0"/>
            <a:r>
              <a:rPr lang="de-DE" noProof="0" dirty="0"/>
              <a:t>Klicken, um Präsentationstitel zu bearbeiten</a:t>
            </a:r>
          </a:p>
        </p:txBody>
      </p:sp>
      <p:sp>
        <p:nvSpPr>
          <p:cNvPr id="3" name="Untertitel 2">
            <a:extLst>
              <a:ext uri="{FF2B5EF4-FFF2-40B4-BE49-F238E27FC236}">
                <a16:creationId xmlns:a16="http://schemas.microsoft.com/office/drawing/2014/main" id="{C9980B88-3F4A-4688-9ED0-17EF37E62D93}"/>
              </a:ext>
            </a:extLst>
          </p:cNvPr>
          <p:cNvSpPr>
            <a:spLocks noGrp="1"/>
          </p:cNvSpPr>
          <p:nvPr>
            <p:ph type="subTitle" idx="1"/>
          </p:nvPr>
        </p:nvSpPr>
        <p:spPr>
          <a:xfrm>
            <a:off x="359999" y="5681926"/>
            <a:ext cx="4416587" cy="816075"/>
          </a:xfrm>
          <a:solidFill>
            <a:schemeClr val="bg1">
              <a:alpha val="80000"/>
            </a:schemeClr>
          </a:solidFill>
          <a:ln w="3175">
            <a:gradFill>
              <a:gsLst>
                <a:gs pos="0">
                  <a:schemeClr val="bg1"/>
                </a:gs>
                <a:gs pos="100000">
                  <a:schemeClr val="accent1"/>
                </a:gs>
              </a:gsLst>
              <a:lin ang="0" scaled="0"/>
            </a:gradFill>
          </a:ln>
        </p:spPr>
        <p:txBody>
          <a:bodyPr tIns="144000" rIns="180000" rtlCol="0"/>
          <a:lstStyle>
            <a:lvl1pPr marL="0" indent="0" algn="r">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Master-Untertitelformat bearbeiten</a:t>
            </a:r>
            <a:endParaRPr lang="de-DE" noProof="0" dirty="0"/>
          </a:p>
        </p:txBody>
      </p:sp>
    </p:spTree>
    <p:extLst>
      <p:ext uri="{BB962C8B-B14F-4D97-AF65-F5344CB8AC3E}">
        <p14:creationId xmlns:p14="http://schemas.microsoft.com/office/powerpoint/2010/main" val="2847993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bschnitts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79100" y="804500"/>
            <a:ext cx="4416588" cy="3818712"/>
          </a:xfrm>
          <a:gradFill>
            <a:gsLst>
              <a:gs pos="46000">
                <a:schemeClr val="bg1">
                  <a:alpha val="90000"/>
                </a:schemeClr>
              </a:gs>
              <a:gs pos="0">
                <a:schemeClr val="accent1">
                  <a:lumMod val="20000"/>
                  <a:lumOff val="80000"/>
                  <a:alpha val="50000"/>
                </a:schemeClr>
              </a:gs>
              <a:gs pos="80000">
                <a:schemeClr val="bg1"/>
              </a:gs>
            </a:gsLst>
            <a:lin ang="3600000" scaled="0"/>
          </a:gradFill>
        </p:spPr>
        <p:txBody>
          <a:bodyPr lIns="72000" rIns="180000" bIns="180000" rtlCol="0" anchor="b"/>
          <a:lstStyle>
            <a:lvl1pPr algn="r">
              <a:lnSpc>
                <a:spcPts val="4700"/>
              </a:lnSpc>
              <a:defRPr sz="4500">
                <a:solidFill>
                  <a:schemeClr val="tx1"/>
                </a:solidFill>
              </a:defRPr>
            </a:lvl1pPr>
          </a:lstStyle>
          <a:p>
            <a:pPr rtl="0"/>
            <a:r>
              <a:rPr lang="de-DE" noProof="0" dirty="0"/>
              <a:t>Übergangstitel durch Klicken bearbeiten</a:t>
            </a:r>
          </a:p>
        </p:txBody>
      </p:sp>
      <p:sp>
        <p:nvSpPr>
          <p:cNvPr id="3" name="Untertitel 2">
            <a:extLst>
              <a:ext uri="{FF2B5EF4-FFF2-40B4-BE49-F238E27FC236}">
                <a16:creationId xmlns:a16="http://schemas.microsoft.com/office/drawing/2014/main" id="{C9980B88-3F4A-4688-9ED0-17EF37E62D93}"/>
              </a:ext>
            </a:extLst>
          </p:cNvPr>
          <p:cNvSpPr>
            <a:spLocks noGrp="1"/>
          </p:cNvSpPr>
          <p:nvPr>
            <p:ph type="subTitle" idx="1"/>
          </p:nvPr>
        </p:nvSpPr>
        <p:spPr>
          <a:xfrm>
            <a:off x="779099" y="4623212"/>
            <a:ext cx="4416587" cy="816075"/>
          </a:xfrm>
          <a:solidFill>
            <a:schemeClr val="bg1">
              <a:alpha val="80000"/>
            </a:schemeClr>
          </a:solidFill>
          <a:ln>
            <a:gradFill>
              <a:gsLst>
                <a:gs pos="0">
                  <a:schemeClr val="bg1">
                    <a:lumMod val="75000"/>
                  </a:schemeClr>
                </a:gs>
                <a:gs pos="100000">
                  <a:schemeClr val="accent1"/>
                </a:gs>
              </a:gsLst>
              <a:lin ang="0" scaled="0"/>
            </a:gradFill>
          </a:ln>
        </p:spPr>
        <p:txBody>
          <a:bodyPr tIns="144000" rIns="180000" rtlCol="0"/>
          <a:lstStyle>
            <a:lvl1pPr marL="0" indent="0" algn="r">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Master-Untertitelformat bearbeiten</a:t>
            </a:r>
            <a:endParaRPr lang="de-DE" noProof="0" dirty="0"/>
          </a:p>
        </p:txBody>
      </p:sp>
      <p:sp>
        <p:nvSpPr>
          <p:cNvPr id="5" name="Fußzeilenplatzhalt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rtlCol="0"/>
          <a:lstStyle/>
          <a:p>
            <a:pPr rtl="0"/>
            <a:r>
              <a:rPr lang="de-DE" noProof="0" dirty="0"/>
              <a:t>Fußzeile hinzufügen</a:t>
            </a:r>
          </a:p>
        </p:txBody>
      </p:sp>
      <p:sp>
        <p:nvSpPr>
          <p:cNvPr id="10" name="Foliennummernplatzhalt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rtlCol="0"/>
          <a:lstStyle/>
          <a:p>
            <a:pPr rtl="0"/>
            <a:fld id="{19B51A1E-902D-48AF-9020-955120F399B6}" type="slidenum">
              <a:rPr lang="de-DE" noProof="0" smtClean="0"/>
              <a:pPr rtl="0"/>
              <a:t>‹Nr.›</a:t>
            </a:fld>
            <a:endParaRPr lang="de-DE" noProof="0" dirty="0"/>
          </a:p>
        </p:txBody>
      </p:sp>
    </p:spTree>
    <p:extLst>
      <p:ext uri="{BB962C8B-B14F-4D97-AF65-F5344CB8AC3E}">
        <p14:creationId xmlns:p14="http://schemas.microsoft.com/office/powerpoint/2010/main" val="3554632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Fußzeilenplatzhalter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de-DE" noProof="0" dirty="0"/>
              <a:t>Fußzeile hinzufügen</a:t>
            </a:r>
          </a:p>
        </p:txBody>
      </p:sp>
      <p:sp>
        <p:nvSpPr>
          <p:cNvPr id="5" name="Foliennummernplatzhalter 4">
            <a:extLst>
              <a:ext uri="{FF2B5EF4-FFF2-40B4-BE49-F238E27FC236}">
                <a16:creationId xmlns:a16="http://schemas.microsoft.com/office/drawing/2014/main" id="{7456F629-658F-4B7E-A1D1-2522EA76B0DD}"/>
              </a:ext>
            </a:extLst>
          </p:cNvPr>
          <p:cNvSpPr>
            <a:spLocks noGrp="1"/>
          </p:cNvSpPr>
          <p:nvPr>
            <p:ph type="sldNum" sz="quarter" idx="33"/>
          </p:nvPr>
        </p:nvSpPr>
        <p:spPr/>
        <p:txBody>
          <a:bodyPr rtlCol="0"/>
          <a:lstStyle/>
          <a:p>
            <a:pPr rtl="0"/>
            <a:fld id="{19B51A1E-902D-48AF-9020-955120F399B6}" type="slidenum">
              <a:rPr lang="de-DE" noProof="0" smtClean="0"/>
              <a:pPr rtl="0"/>
              <a:t>‹Nr.›</a:t>
            </a:fld>
            <a:endParaRPr lang="de-DE" noProof="0" dirty="0"/>
          </a:p>
        </p:txBody>
      </p:sp>
      <p:sp>
        <p:nvSpPr>
          <p:cNvPr id="6" name="Titel 5">
            <a:extLst>
              <a:ext uri="{FF2B5EF4-FFF2-40B4-BE49-F238E27FC236}">
                <a16:creationId xmlns:a16="http://schemas.microsoft.com/office/drawing/2014/main" id="{35380A33-49FB-43FC-B60E-34A2E555638E}"/>
              </a:ext>
            </a:extLst>
          </p:cNvPr>
          <p:cNvSpPr>
            <a:spLocks noGrp="1"/>
          </p:cNvSpPr>
          <p:nvPr>
            <p:ph type="title"/>
          </p:nvPr>
        </p:nvSpPr>
        <p:spPr/>
        <p:txBody>
          <a:bodyPr rtlCol="0"/>
          <a:lstStyle/>
          <a:p>
            <a:pPr rtl="0"/>
            <a:r>
              <a:rPr lang="de-DE" noProof="0"/>
              <a:t>Mastertitelformat bearbeiten</a:t>
            </a:r>
            <a:endParaRPr lang="de-DE" noProof="0" dirty="0"/>
          </a:p>
        </p:txBody>
      </p:sp>
    </p:spTree>
    <p:extLst>
      <p:ext uri="{BB962C8B-B14F-4D97-AF65-F5344CB8AC3E}">
        <p14:creationId xmlns:p14="http://schemas.microsoft.com/office/powerpoint/2010/main" val="1734501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de-DE" noProof="0" dirty="0"/>
              <a:t>Fußzeile hinzufügen</a:t>
            </a:r>
          </a:p>
        </p:txBody>
      </p:sp>
      <p:sp>
        <p:nvSpPr>
          <p:cNvPr id="5" name="Foliennummernplatzhalter 4">
            <a:extLst>
              <a:ext uri="{FF2B5EF4-FFF2-40B4-BE49-F238E27FC236}">
                <a16:creationId xmlns:a16="http://schemas.microsoft.com/office/drawing/2014/main" id="{FF449EF3-C757-4F43-906C-DE0FF6262B2F}"/>
              </a:ext>
            </a:extLst>
          </p:cNvPr>
          <p:cNvSpPr>
            <a:spLocks noGrp="1"/>
          </p:cNvSpPr>
          <p:nvPr>
            <p:ph type="sldNum" sz="quarter" idx="33"/>
          </p:nvPr>
        </p:nvSpPr>
        <p:spPr/>
        <p:txBody>
          <a:bodyPr rtlCol="0"/>
          <a:lstStyle/>
          <a:p>
            <a:pPr rtl="0"/>
            <a:fld id="{19B51A1E-902D-48AF-9020-955120F399B6}" type="slidenum">
              <a:rPr lang="de-DE" noProof="0" smtClean="0"/>
              <a:pPr rtl="0"/>
              <a:t>‹Nr.›</a:t>
            </a:fld>
            <a:endParaRPr lang="de-DE" noProof="0" dirty="0"/>
          </a:p>
        </p:txBody>
      </p:sp>
      <p:sp>
        <p:nvSpPr>
          <p:cNvPr id="8" name="Titel 7">
            <a:extLst>
              <a:ext uri="{FF2B5EF4-FFF2-40B4-BE49-F238E27FC236}">
                <a16:creationId xmlns:a16="http://schemas.microsoft.com/office/drawing/2014/main" id="{216924A5-8BD5-4AC6-84B9-2F1A4AFCF252}"/>
              </a:ext>
            </a:extLst>
          </p:cNvPr>
          <p:cNvSpPr>
            <a:spLocks noGrp="1"/>
          </p:cNvSpPr>
          <p:nvPr>
            <p:ph type="title"/>
          </p:nvPr>
        </p:nvSpPr>
        <p:spPr/>
        <p:txBody>
          <a:bodyPr rtlCol="0"/>
          <a:lstStyle/>
          <a:p>
            <a:pPr rtl="0"/>
            <a:r>
              <a:rPr lang="de-DE" noProof="0"/>
              <a:t>Mastertitelformat bearbeiten</a:t>
            </a:r>
            <a:endParaRPr lang="de-DE" noProof="0" dirty="0"/>
          </a:p>
        </p:txBody>
      </p:sp>
      <p:sp>
        <p:nvSpPr>
          <p:cNvPr id="10" name="Inhaltsplatzhalter 3">
            <a:extLst>
              <a:ext uri="{FF2B5EF4-FFF2-40B4-BE49-F238E27FC236}">
                <a16:creationId xmlns:a16="http://schemas.microsoft.com/office/drawing/2014/main" id="{4C657649-400B-459D-918F-D5C58351DEF3}"/>
              </a:ext>
            </a:extLst>
          </p:cNvPr>
          <p:cNvSpPr>
            <a:spLocks noGrp="1"/>
          </p:cNvSpPr>
          <p:nvPr>
            <p:ph sz="half" idx="2"/>
          </p:nvPr>
        </p:nvSpPr>
        <p:spPr>
          <a:xfrm>
            <a:off x="6299886" y="1512000"/>
            <a:ext cx="5472114" cy="4664963"/>
          </a:xfrm>
        </p:spPr>
        <p:txBody>
          <a:bodyPr rtlCol="0"/>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11" name="Inhaltsplatzhalter 2">
            <a:extLst>
              <a:ext uri="{FF2B5EF4-FFF2-40B4-BE49-F238E27FC236}">
                <a16:creationId xmlns:a16="http://schemas.microsoft.com/office/drawing/2014/main" id="{F923135C-68B1-4D2B-80D0-318CB859F73B}"/>
              </a:ext>
            </a:extLst>
          </p:cNvPr>
          <p:cNvSpPr>
            <a:spLocks noGrp="1"/>
          </p:cNvSpPr>
          <p:nvPr>
            <p:ph sz="half" idx="1"/>
          </p:nvPr>
        </p:nvSpPr>
        <p:spPr>
          <a:xfrm>
            <a:off x="431886" y="1512000"/>
            <a:ext cx="5472114" cy="4664963"/>
          </a:xfrm>
        </p:spPr>
        <p:txBody>
          <a:bodyPr rtlCol="0"/>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Tree>
    <p:extLst>
      <p:ext uri="{BB962C8B-B14F-4D97-AF65-F5344CB8AC3E}">
        <p14:creationId xmlns:p14="http://schemas.microsoft.com/office/powerpoint/2010/main" val="8915521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de-DE" noProof="0" dirty="0"/>
              <a:t>Fußzeile hinzufügen</a:t>
            </a:r>
          </a:p>
        </p:txBody>
      </p:sp>
      <p:sp>
        <p:nvSpPr>
          <p:cNvPr id="5" name="Foliennummernplatzhalter 4">
            <a:extLst>
              <a:ext uri="{FF2B5EF4-FFF2-40B4-BE49-F238E27FC236}">
                <a16:creationId xmlns:a16="http://schemas.microsoft.com/office/drawing/2014/main" id="{FF449EF3-C757-4F43-906C-DE0FF6262B2F}"/>
              </a:ext>
            </a:extLst>
          </p:cNvPr>
          <p:cNvSpPr>
            <a:spLocks noGrp="1"/>
          </p:cNvSpPr>
          <p:nvPr>
            <p:ph type="sldNum" sz="quarter" idx="33"/>
          </p:nvPr>
        </p:nvSpPr>
        <p:spPr/>
        <p:txBody>
          <a:bodyPr rtlCol="0"/>
          <a:lstStyle/>
          <a:p>
            <a:pPr rtl="0"/>
            <a:fld id="{19B51A1E-902D-48AF-9020-955120F399B6}" type="slidenum">
              <a:rPr lang="de-DE" noProof="0" smtClean="0"/>
              <a:pPr rtl="0"/>
              <a:t>‹Nr.›</a:t>
            </a:fld>
            <a:endParaRPr lang="de-DE" noProof="0" dirty="0"/>
          </a:p>
        </p:txBody>
      </p:sp>
      <p:sp>
        <p:nvSpPr>
          <p:cNvPr id="8" name="Titel 7">
            <a:extLst>
              <a:ext uri="{FF2B5EF4-FFF2-40B4-BE49-F238E27FC236}">
                <a16:creationId xmlns:a16="http://schemas.microsoft.com/office/drawing/2014/main" id="{216924A5-8BD5-4AC6-84B9-2F1A4AFCF252}"/>
              </a:ext>
            </a:extLst>
          </p:cNvPr>
          <p:cNvSpPr>
            <a:spLocks noGrp="1"/>
          </p:cNvSpPr>
          <p:nvPr>
            <p:ph type="title"/>
          </p:nvPr>
        </p:nvSpPr>
        <p:spPr/>
        <p:txBody>
          <a:bodyPr rtlCol="0"/>
          <a:lstStyle/>
          <a:p>
            <a:pPr rtl="0"/>
            <a:r>
              <a:rPr lang="de-DE" noProof="0"/>
              <a:t>Mastertitelformat bearbeiten</a:t>
            </a:r>
            <a:endParaRPr lang="de-DE" noProof="0" dirty="0"/>
          </a:p>
        </p:txBody>
      </p:sp>
      <p:sp>
        <p:nvSpPr>
          <p:cNvPr id="7" name="Textplatzhalter 2">
            <a:extLst>
              <a:ext uri="{FF2B5EF4-FFF2-40B4-BE49-F238E27FC236}">
                <a16:creationId xmlns:a16="http://schemas.microsoft.com/office/drawing/2014/main" id="{6BF39E7D-3145-466A-B07A-D49E661CEFAA}"/>
              </a:ext>
            </a:extLst>
          </p:cNvPr>
          <p:cNvSpPr>
            <a:spLocks noGrp="1"/>
          </p:cNvSpPr>
          <p:nvPr>
            <p:ph type="body" idx="1"/>
          </p:nvPr>
        </p:nvSpPr>
        <p:spPr>
          <a:xfrm>
            <a:off x="431886" y="1512000"/>
            <a:ext cx="5472114"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12" name="Textplatzhalter 4">
            <a:extLst>
              <a:ext uri="{FF2B5EF4-FFF2-40B4-BE49-F238E27FC236}">
                <a16:creationId xmlns:a16="http://schemas.microsoft.com/office/drawing/2014/main" id="{D33A71EE-E94D-4F02-B8C5-DC59F4563833}"/>
              </a:ext>
            </a:extLst>
          </p:cNvPr>
          <p:cNvSpPr>
            <a:spLocks noGrp="1"/>
          </p:cNvSpPr>
          <p:nvPr>
            <p:ph type="body" sz="quarter" idx="3"/>
          </p:nvPr>
        </p:nvSpPr>
        <p:spPr>
          <a:xfrm>
            <a:off x="6299886" y="1512000"/>
            <a:ext cx="5472114"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13" name="Inhaltsplatzhalter 5">
            <a:extLst>
              <a:ext uri="{FF2B5EF4-FFF2-40B4-BE49-F238E27FC236}">
                <a16:creationId xmlns:a16="http://schemas.microsoft.com/office/drawing/2014/main" id="{EF63D731-8A55-4A6C-A975-9B0F1F435646}"/>
              </a:ext>
            </a:extLst>
          </p:cNvPr>
          <p:cNvSpPr>
            <a:spLocks noGrp="1"/>
          </p:cNvSpPr>
          <p:nvPr>
            <p:ph sz="quarter" idx="4"/>
          </p:nvPr>
        </p:nvSpPr>
        <p:spPr>
          <a:xfrm>
            <a:off x="6299886" y="2505075"/>
            <a:ext cx="5472114" cy="3684588"/>
          </a:xfrm>
        </p:spPr>
        <p:txBody>
          <a:bodyPr rtlCol="0"/>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14" name="Inhaltsplatzhalter 3">
            <a:extLst>
              <a:ext uri="{FF2B5EF4-FFF2-40B4-BE49-F238E27FC236}">
                <a16:creationId xmlns:a16="http://schemas.microsoft.com/office/drawing/2014/main" id="{60CBD79B-0266-4692-9562-0F7706A271D8}"/>
              </a:ext>
            </a:extLst>
          </p:cNvPr>
          <p:cNvSpPr>
            <a:spLocks noGrp="1"/>
          </p:cNvSpPr>
          <p:nvPr>
            <p:ph sz="half" idx="2"/>
          </p:nvPr>
        </p:nvSpPr>
        <p:spPr>
          <a:xfrm>
            <a:off x="431887" y="2505075"/>
            <a:ext cx="5472114" cy="3684588"/>
          </a:xfrm>
        </p:spPr>
        <p:txBody>
          <a:bodyPr rtlCol="0"/>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Tree>
    <p:extLst>
      <p:ext uri="{BB962C8B-B14F-4D97-AF65-F5344CB8AC3E}">
        <p14:creationId xmlns:p14="http://schemas.microsoft.com/office/powerpoint/2010/main" val="22255151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spaltig">
    <p:spTree>
      <p:nvGrpSpPr>
        <p:cNvPr id="1" name=""/>
        <p:cNvGrpSpPr/>
        <p:nvPr/>
      </p:nvGrpSpPr>
      <p:grpSpPr>
        <a:xfrm>
          <a:off x="0" y="0"/>
          <a:ext cx="0" cy="0"/>
          <a:chOff x="0" y="0"/>
          <a:chExt cx="0" cy="0"/>
        </a:xfrm>
      </p:grpSpPr>
      <p:sp>
        <p:nvSpPr>
          <p:cNvPr id="9" name="Untertitel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11339513" cy="360000"/>
          </a:xfrm>
        </p:spPr>
        <p:txBody>
          <a:bodyPr rtlCol="0"/>
          <a:lstStyle>
            <a:lvl1pPr marL="0" indent="0">
              <a:buNone/>
              <a:defRPr>
                <a:solidFill>
                  <a:schemeClr val="tx1">
                    <a:lumMod val="75000"/>
                    <a:lumOff val="2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de-DE" noProof="0" dirty="0"/>
              <a:t>Untertitel</a:t>
            </a:r>
          </a:p>
        </p:txBody>
      </p:sp>
      <p:sp>
        <p:nvSpPr>
          <p:cNvPr id="3" name="Inhaltsplatzhalter 2">
            <a:extLst>
              <a:ext uri="{FF2B5EF4-FFF2-40B4-BE49-F238E27FC236}">
                <a16:creationId xmlns:a16="http://schemas.microsoft.com/office/drawing/2014/main" id="{B1948E38-8FB0-4E51-A01C-C88794372E50}"/>
              </a:ext>
            </a:extLst>
          </p:cNvPr>
          <p:cNvSpPr>
            <a:spLocks noGrp="1"/>
          </p:cNvSpPr>
          <p:nvPr>
            <p:ph idx="1"/>
          </p:nvPr>
        </p:nvSpPr>
        <p:spPr>
          <a:xfrm>
            <a:off x="432000" y="1512000"/>
            <a:ext cx="3600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Textplatzhalter 4">
            <a:extLst>
              <a:ext uri="{FF2B5EF4-FFF2-40B4-BE49-F238E27FC236}">
                <a16:creationId xmlns:a16="http://schemas.microsoft.com/office/drawing/2014/main" id="{16A38E24-EB1C-472F-B631-5DF32F9C4CF5}"/>
              </a:ext>
            </a:extLst>
          </p:cNvPr>
          <p:cNvSpPr>
            <a:spLocks noGrp="1"/>
          </p:cNvSpPr>
          <p:nvPr>
            <p:ph type="body" sz="quarter" idx="12"/>
          </p:nvPr>
        </p:nvSpPr>
        <p:spPr>
          <a:xfrm>
            <a:off x="4301550" y="1511476"/>
            <a:ext cx="3600450" cy="4679249"/>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11" name="Textplatzhalter 5">
            <a:extLst>
              <a:ext uri="{FF2B5EF4-FFF2-40B4-BE49-F238E27FC236}">
                <a16:creationId xmlns:a16="http://schemas.microsoft.com/office/drawing/2014/main" id="{5B4A252E-78C9-4F76-98A4-A4B580AD072A}"/>
              </a:ext>
            </a:extLst>
          </p:cNvPr>
          <p:cNvSpPr>
            <a:spLocks noGrp="1"/>
          </p:cNvSpPr>
          <p:nvPr>
            <p:ph type="body" sz="quarter" idx="13"/>
          </p:nvPr>
        </p:nvSpPr>
        <p:spPr>
          <a:xfrm>
            <a:off x="8171550" y="1511475"/>
            <a:ext cx="360045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Fußzeilenplatzhalter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de-DE" noProof="0" dirty="0"/>
              <a:t>Fußzeile hinzufügen</a:t>
            </a:r>
          </a:p>
        </p:txBody>
      </p:sp>
      <p:sp>
        <p:nvSpPr>
          <p:cNvPr id="6" name="Foliennummernplatzhalter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de-DE" noProof="0" smtClean="0"/>
              <a:pPr rtl="0"/>
              <a:t>‹Nr.›</a:t>
            </a:fld>
            <a:endParaRPr lang="de-DE" noProof="0" dirty="0"/>
          </a:p>
        </p:txBody>
      </p:sp>
      <p:sp>
        <p:nvSpPr>
          <p:cNvPr id="7" name="Titel 6">
            <a:extLst>
              <a:ext uri="{FF2B5EF4-FFF2-40B4-BE49-F238E27FC236}">
                <a16:creationId xmlns:a16="http://schemas.microsoft.com/office/drawing/2014/main" id="{684F2FFD-7164-411A-96A5-A5211A6CAD45}"/>
              </a:ext>
            </a:extLst>
          </p:cNvPr>
          <p:cNvSpPr>
            <a:spLocks noGrp="1"/>
          </p:cNvSpPr>
          <p:nvPr>
            <p:ph type="title"/>
          </p:nvPr>
        </p:nvSpPr>
        <p:spPr/>
        <p:txBody>
          <a:bodyPr rtlCol="0"/>
          <a:lstStyle/>
          <a:p>
            <a:pPr rtl="0"/>
            <a:r>
              <a:rPr lang="de-DE" noProof="0"/>
              <a:t>Mastertitelformat bearbeiten</a:t>
            </a:r>
            <a:endParaRPr lang="de-DE" noProof="0" dirty="0"/>
          </a:p>
        </p:txBody>
      </p:sp>
    </p:spTree>
    <p:extLst>
      <p:ext uri="{BB962C8B-B14F-4D97-AF65-F5344CB8AC3E}">
        <p14:creationId xmlns:p14="http://schemas.microsoft.com/office/powerpoint/2010/main" val="26543880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spaltig">
    <p:spTree>
      <p:nvGrpSpPr>
        <p:cNvPr id="1" name=""/>
        <p:cNvGrpSpPr/>
        <p:nvPr/>
      </p:nvGrpSpPr>
      <p:grpSpPr>
        <a:xfrm>
          <a:off x="0" y="0"/>
          <a:ext cx="0" cy="0"/>
          <a:chOff x="0" y="0"/>
          <a:chExt cx="0" cy="0"/>
        </a:xfrm>
      </p:grpSpPr>
      <p:sp>
        <p:nvSpPr>
          <p:cNvPr id="10" name="Untertitel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11339513" cy="360000"/>
          </a:xfrm>
        </p:spPr>
        <p:txBody>
          <a:bodyPr rtlCol="0"/>
          <a:lstStyle>
            <a:lvl1pPr marL="0" indent="0">
              <a:buNone/>
              <a:defRPr>
                <a:solidFill>
                  <a:schemeClr val="tx1">
                    <a:lumMod val="75000"/>
                    <a:lumOff val="2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de-DE" noProof="0" dirty="0"/>
              <a:t>Untertitel</a:t>
            </a:r>
          </a:p>
        </p:txBody>
      </p:sp>
      <p:sp>
        <p:nvSpPr>
          <p:cNvPr id="3" name="Inhaltsplatzhalter 2">
            <a:extLst>
              <a:ext uri="{FF2B5EF4-FFF2-40B4-BE49-F238E27FC236}">
                <a16:creationId xmlns:a16="http://schemas.microsoft.com/office/drawing/2014/main" id="{B1948E38-8FB0-4E51-A01C-C88794372E50}"/>
              </a:ext>
            </a:extLst>
          </p:cNvPr>
          <p:cNvSpPr>
            <a:spLocks noGrp="1"/>
          </p:cNvSpPr>
          <p:nvPr>
            <p:ph idx="1"/>
          </p:nvPr>
        </p:nvSpPr>
        <p:spPr>
          <a:xfrm>
            <a:off x="432000" y="1512000"/>
            <a:ext cx="2160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Textplatzhalter 4">
            <a:extLst>
              <a:ext uri="{FF2B5EF4-FFF2-40B4-BE49-F238E27FC236}">
                <a16:creationId xmlns:a16="http://schemas.microsoft.com/office/drawing/2014/main" id="{1F5B3657-F2AE-455A-BF81-1A0C2ACECD20}"/>
              </a:ext>
            </a:extLst>
          </p:cNvPr>
          <p:cNvSpPr>
            <a:spLocks noGrp="1"/>
          </p:cNvSpPr>
          <p:nvPr>
            <p:ph type="body" sz="quarter" idx="12"/>
          </p:nvPr>
        </p:nvSpPr>
        <p:spPr>
          <a:xfrm>
            <a:off x="2726412" y="1512000"/>
            <a:ext cx="2160588"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13" name="Textplatzhalter 5">
            <a:extLst>
              <a:ext uri="{FF2B5EF4-FFF2-40B4-BE49-F238E27FC236}">
                <a16:creationId xmlns:a16="http://schemas.microsoft.com/office/drawing/2014/main" id="{6A983D98-E0AB-429A-9EC2-B50D4216D691}"/>
              </a:ext>
            </a:extLst>
          </p:cNvPr>
          <p:cNvSpPr>
            <a:spLocks noGrp="1"/>
          </p:cNvSpPr>
          <p:nvPr>
            <p:ph type="body" sz="quarter" idx="13"/>
          </p:nvPr>
        </p:nvSpPr>
        <p:spPr>
          <a:xfrm>
            <a:off x="5021412" y="1512000"/>
            <a:ext cx="2160588"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15" name="Textplatzhalter 6">
            <a:extLst>
              <a:ext uri="{FF2B5EF4-FFF2-40B4-BE49-F238E27FC236}">
                <a16:creationId xmlns:a16="http://schemas.microsoft.com/office/drawing/2014/main" id="{755213BF-EF6D-45DC-A01B-DE6C2F23A6D2}"/>
              </a:ext>
            </a:extLst>
          </p:cNvPr>
          <p:cNvSpPr>
            <a:spLocks noGrp="1"/>
          </p:cNvSpPr>
          <p:nvPr>
            <p:ph type="body" sz="quarter" idx="14"/>
          </p:nvPr>
        </p:nvSpPr>
        <p:spPr>
          <a:xfrm>
            <a:off x="7316412" y="1507535"/>
            <a:ext cx="2160588"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17" name="Textplatzhalter 7">
            <a:extLst>
              <a:ext uri="{FF2B5EF4-FFF2-40B4-BE49-F238E27FC236}">
                <a16:creationId xmlns:a16="http://schemas.microsoft.com/office/drawing/2014/main" id="{77D6BBBA-F4A3-45D4-91BC-A405FFDC7C3D}"/>
              </a:ext>
            </a:extLst>
          </p:cNvPr>
          <p:cNvSpPr>
            <a:spLocks noGrp="1"/>
          </p:cNvSpPr>
          <p:nvPr>
            <p:ph type="body" sz="quarter" idx="15"/>
          </p:nvPr>
        </p:nvSpPr>
        <p:spPr>
          <a:xfrm>
            <a:off x="9611412" y="1507535"/>
            <a:ext cx="2160588" cy="4683715"/>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Fußzeilenplatzhalter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de-DE" noProof="0" dirty="0"/>
              <a:t>Fußzeile hinzufügen</a:t>
            </a:r>
          </a:p>
        </p:txBody>
      </p:sp>
      <p:sp>
        <p:nvSpPr>
          <p:cNvPr id="6" name="Foliennummernplatzhalter 5">
            <a:extLst>
              <a:ext uri="{FF2B5EF4-FFF2-40B4-BE49-F238E27FC236}">
                <a16:creationId xmlns:a16="http://schemas.microsoft.com/office/drawing/2014/main" id="{ED8B3FD9-234A-4B72-9A91-D7DD23D39CDC}"/>
              </a:ext>
            </a:extLst>
          </p:cNvPr>
          <p:cNvSpPr>
            <a:spLocks noGrp="1"/>
          </p:cNvSpPr>
          <p:nvPr>
            <p:ph type="sldNum" sz="quarter" idx="33"/>
          </p:nvPr>
        </p:nvSpPr>
        <p:spPr/>
        <p:txBody>
          <a:bodyPr rtlCol="0"/>
          <a:lstStyle/>
          <a:p>
            <a:pPr rtl="0"/>
            <a:fld id="{19B51A1E-902D-48AF-9020-955120F399B6}" type="slidenum">
              <a:rPr lang="de-DE" noProof="0" smtClean="0"/>
              <a:pPr rtl="0"/>
              <a:t>‹Nr.›</a:t>
            </a:fld>
            <a:endParaRPr lang="de-DE" noProof="0" dirty="0"/>
          </a:p>
        </p:txBody>
      </p:sp>
      <p:sp>
        <p:nvSpPr>
          <p:cNvPr id="7" name="Titel 6">
            <a:extLst>
              <a:ext uri="{FF2B5EF4-FFF2-40B4-BE49-F238E27FC236}">
                <a16:creationId xmlns:a16="http://schemas.microsoft.com/office/drawing/2014/main" id="{1FDBADDA-AF39-45A0-BBAB-A87608C0A8EB}"/>
              </a:ext>
            </a:extLst>
          </p:cNvPr>
          <p:cNvSpPr>
            <a:spLocks noGrp="1"/>
          </p:cNvSpPr>
          <p:nvPr>
            <p:ph type="title"/>
          </p:nvPr>
        </p:nvSpPr>
        <p:spPr/>
        <p:txBody>
          <a:bodyPr rtlCol="0"/>
          <a:lstStyle/>
          <a:p>
            <a:pPr rtl="0"/>
            <a:r>
              <a:rPr lang="de-DE" noProof="0"/>
              <a:t>Mastertitelformat bearbeiten</a:t>
            </a:r>
            <a:endParaRPr lang="de-DE" noProof="0" dirty="0"/>
          </a:p>
        </p:txBody>
      </p:sp>
    </p:spTree>
    <p:extLst>
      <p:ext uri="{BB962C8B-B14F-4D97-AF65-F5344CB8AC3E}">
        <p14:creationId xmlns:p14="http://schemas.microsoft.com/office/powerpoint/2010/main" val="974837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halt mit Beschriftung">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rtlCol="0"/>
          <a:lstStyle/>
          <a:p>
            <a:pPr rtl="0"/>
            <a:r>
              <a:rPr lang="de-DE" noProof="0" dirty="0"/>
              <a:t>Fußzeile hinzufügen</a:t>
            </a:r>
          </a:p>
        </p:txBody>
      </p:sp>
      <p:sp>
        <p:nvSpPr>
          <p:cNvPr id="10" name="Foliennummernplatzhalt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rtlCol="0"/>
          <a:lstStyle/>
          <a:p>
            <a:pPr rtl="0"/>
            <a:fld id="{19B51A1E-902D-48AF-9020-955120F399B6}" type="slidenum">
              <a:rPr lang="de-DE" noProof="0" smtClean="0"/>
              <a:pPr rtl="0"/>
              <a:t>‹Nr.›</a:t>
            </a:fld>
            <a:endParaRPr lang="de-DE" noProof="0" dirty="0"/>
          </a:p>
        </p:txBody>
      </p:sp>
      <p:sp>
        <p:nvSpPr>
          <p:cNvPr id="8" name="Titel 1">
            <a:extLst>
              <a:ext uri="{FF2B5EF4-FFF2-40B4-BE49-F238E27FC236}">
                <a16:creationId xmlns:a16="http://schemas.microsoft.com/office/drawing/2014/main" id="{F30A9B71-A789-4057-B729-15D78CF34E05}"/>
              </a:ext>
            </a:extLst>
          </p:cNvPr>
          <p:cNvSpPr>
            <a:spLocks noGrp="1"/>
          </p:cNvSpPr>
          <p:nvPr>
            <p:ph type="ctrTitle" hasCustomPrompt="1"/>
          </p:nvPr>
        </p:nvSpPr>
        <p:spPr>
          <a:xfrm>
            <a:off x="355601" y="3263898"/>
            <a:ext cx="4840085" cy="1626013"/>
          </a:xfrm>
          <a:gradFill>
            <a:gsLst>
              <a:gs pos="31860">
                <a:schemeClr val="bg1">
                  <a:alpha val="90000"/>
                </a:schemeClr>
              </a:gs>
              <a:gs pos="0">
                <a:schemeClr val="accent1">
                  <a:lumMod val="20000"/>
                  <a:lumOff val="80000"/>
                  <a:alpha val="50000"/>
                </a:schemeClr>
              </a:gs>
              <a:gs pos="59000">
                <a:schemeClr val="bg1"/>
              </a:gs>
            </a:gsLst>
            <a:lin ang="3600000" scaled="0"/>
          </a:gradFill>
        </p:spPr>
        <p:txBody>
          <a:bodyPr lIns="72000" rIns="180000" bIns="180000" rtlCol="0" anchor="b"/>
          <a:lstStyle>
            <a:lvl1pPr algn="r">
              <a:lnSpc>
                <a:spcPts val="4700"/>
              </a:lnSpc>
              <a:defRPr sz="4500">
                <a:solidFill>
                  <a:schemeClr val="tx1"/>
                </a:solidFill>
              </a:defRPr>
            </a:lvl1pPr>
          </a:lstStyle>
          <a:p>
            <a:pPr rtl="0"/>
            <a:r>
              <a:rPr lang="de-DE" noProof="0" dirty="0"/>
              <a:t>Klicken, um Präsentationstitel zu bearbeiten</a:t>
            </a:r>
          </a:p>
        </p:txBody>
      </p:sp>
      <p:sp>
        <p:nvSpPr>
          <p:cNvPr id="14" name="Textplatzhalter 3">
            <a:extLst>
              <a:ext uri="{FF2B5EF4-FFF2-40B4-BE49-F238E27FC236}">
                <a16:creationId xmlns:a16="http://schemas.microsoft.com/office/drawing/2014/main" id="{8A083984-DDF1-4D26-BB0A-9EE8430AB214}"/>
              </a:ext>
            </a:extLst>
          </p:cNvPr>
          <p:cNvSpPr>
            <a:spLocks noGrp="1"/>
          </p:cNvSpPr>
          <p:nvPr>
            <p:ph type="body" sz="half" idx="2"/>
          </p:nvPr>
        </p:nvSpPr>
        <p:spPr>
          <a:xfrm>
            <a:off x="355601" y="4889910"/>
            <a:ext cx="4840085" cy="816077"/>
          </a:xfrm>
          <a:solidFill>
            <a:schemeClr val="bg1">
              <a:alpha val="80000"/>
            </a:schemeClr>
          </a:solidFill>
          <a:ln w="3175">
            <a:gradFill>
              <a:gsLst>
                <a:gs pos="0">
                  <a:schemeClr val="bg1">
                    <a:lumMod val="95000"/>
                  </a:schemeClr>
                </a:gs>
                <a:gs pos="100000">
                  <a:schemeClr val="accent1"/>
                </a:gs>
              </a:gsLst>
              <a:lin ang="0" scaled="0"/>
            </a:gradFill>
          </a:ln>
        </p:spPr>
        <p:txBody>
          <a:bodyPr vert="horz" lIns="0" tIns="144000" rIns="180000" bIns="0" rtlCol="0">
            <a:noAutofit/>
          </a:bodyPr>
          <a:lstStyle>
            <a:lvl1pPr marL="0" indent="0" algn="r">
              <a:buNone/>
              <a:defRPr lang="en-US">
                <a:solidFill>
                  <a:schemeClr val="tx1"/>
                </a:solidFill>
              </a:defRPr>
            </a:lvl1pPr>
          </a:lstStyle>
          <a:p>
            <a:pPr marL="266700" lvl="0" indent="-266700" algn="r" rtl="0"/>
            <a:r>
              <a:rPr lang="de-DE" noProof="0"/>
              <a:t>Mastertextformat bearbeiten</a:t>
            </a:r>
          </a:p>
        </p:txBody>
      </p:sp>
      <p:sp>
        <p:nvSpPr>
          <p:cNvPr id="15" name="Inhaltsplatzhalter 2">
            <a:extLst>
              <a:ext uri="{FF2B5EF4-FFF2-40B4-BE49-F238E27FC236}">
                <a16:creationId xmlns:a16="http://schemas.microsoft.com/office/drawing/2014/main" id="{305EC740-58FD-4D74-B7D7-DA487FC5EC30}"/>
              </a:ext>
            </a:extLst>
          </p:cNvPr>
          <p:cNvSpPr>
            <a:spLocks noGrp="1"/>
          </p:cNvSpPr>
          <p:nvPr>
            <p:ph idx="1"/>
          </p:nvPr>
        </p:nvSpPr>
        <p:spPr>
          <a:xfrm>
            <a:off x="6096000" y="987425"/>
            <a:ext cx="5472000" cy="4718562"/>
          </a:xfrm>
        </p:spPr>
        <p:txBody>
          <a:bodyPr rtlCol="0"/>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Tree>
    <p:extLst>
      <p:ext uri="{BB962C8B-B14F-4D97-AF65-F5344CB8AC3E}">
        <p14:creationId xmlns:p14="http://schemas.microsoft.com/office/powerpoint/2010/main" val="1304204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ld mit Beschriftung">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0CB24018-690B-4552-9994-3F090E16014A}"/>
              </a:ext>
            </a:extLst>
          </p:cNvPr>
          <p:cNvSpPr>
            <a:spLocks noGrp="1"/>
          </p:cNvSpPr>
          <p:nvPr>
            <p:ph type="ftr" sz="quarter" idx="12"/>
          </p:nvPr>
        </p:nvSpPr>
        <p:spPr/>
        <p:txBody>
          <a:bodyPr rtlCol="0"/>
          <a:lstStyle/>
          <a:p>
            <a:pPr rtl="0"/>
            <a:r>
              <a:rPr lang="de-DE" noProof="0" dirty="0"/>
              <a:t>Fußzeile hinzufügen</a:t>
            </a:r>
          </a:p>
        </p:txBody>
      </p:sp>
      <p:sp>
        <p:nvSpPr>
          <p:cNvPr id="10" name="Foliennummernplatzhalter 9">
            <a:extLst>
              <a:ext uri="{FF2B5EF4-FFF2-40B4-BE49-F238E27FC236}">
                <a16:creationId xmlns:a16="http://schemas.microsoft.com/office/drawing/2014/main" id="{4D8B2323-066D-4AC1-9FC8-A06D7E8B5818}"/>
              </a:ext>
            </a:extLst>
          </p:cNvPr>
          <p:cNvSpPr>
            <a:spLocks noGrp="1"/>
          </p:cNvSpPr>
          <p:nvPr>
            <p:ph type="sldNum" sz="quarter" idx="14"/>
          </p:nvPr>
        </p:nvSpPr>
        <p:spPr/>
        <p:txBody>
          <a:bodyPr rtlCol="0"/>
          <a:lstStyle/>
          <a:p>
            <a:pPr rtl="0"/>
            <a:fld id="{19B51A1E-902D-48AF-9020-955120F399B6}" type="slidenum">
              <a:rPr lang="de-DE" noProof="0" smtClean="0"/>
              <a:pPr rtl="0"/>
              <a:t>‹Nr.›</a:t>
            </a:fld>
            <a:endParaRPr lang="de-DE" noProof="0" dirty="0"/>
          </a:p>
        </p:txBody>
      </p:sp>
      <p:sp>
        <p:nvSpPr>
          <p:cNvPr id="8" name="Titel 1">
            <a:extLst>
              <a:ext uri="{FF2B5EF4-FFF2-40B4-BE49-F238E27FC236}">
                <a16:creationId xmlns:a16="http://schemas.microsoft.com/office/drawing/2014/main" id="{F30A9B71-A789-4057-B729-15D78CF34E05}"/>
              </a:ext>
            </a:extLst>
          </p:cNvPr>
          <p:cNvSpPr>
            <a:spLocks noGrp="1"/>
          </p:cNvSpPr>
          <p:nvPr>
            <p:ph type="ctrTitle" hasCustomPrompt="1"/>
          </p:nvPr>
        </p:nvSpPr>
        <p:spPr>
          <a:xfrm>
            <a:off x="355601" y="3263898"/>
            <a:ext cx="4840085" cy="1626013"/>
          </a:xfrm>
          <a:gradFill>
            <a:gsLst>
              <a:gs pos="31860">
                <a:schemeClr val="bg1">
                  <a:alpha val="90000"/>
                </a:schemeClr>
              </a:gs>
              <a:gs pos="0">
                <a:schemeClr val="accent1">
                  <a:lumMod val="20000"/>
                  <a:lumOff val="80000"/>
                  <a:alpha val="50000"/>
                </a:schemeClr>
              </a:gs>
              <a:gs pos="59000">
                <a:schemeClr val="bg1"/>
              </a:gs>
            </a:gsLst>
            <a:lin ang="3600000" scaled="0"/>
          </a:gradFill>
        </p:spPr>
        <p:txBody>
          <a:bodyPr lIns="72000" rIns="180000" bIns="180000" rtlCol="0" anchor="b"/>
          <a:lstStyle>
            <a:lvl1pPr algn="r">
              <a:lnSpc>
                <a:spcPts val="4700"/>
              </a:lnSpc>
              <a:defRPr sz="4500">
                <a:solidFill>
                  <a:schemeClr val="tx1"/>
                </a:solidFill>
              </a:defRPr>
            </a:lvl1pPr>
          </a:lstStyle>
          <a:p>
            <a:pPr rtl="0"/>
            <a:r>
              <a:rPr lang="de-DE" noProof="0" dirty="0"/>
              <a:t>Klicken, um Präsentationstitel zu bearbeiten</a:t>
            </a:r>
          </a:p>
        </p:txBody>
      </p:sp>
      <p:sp>
        <p:nvSpPr>
          <p:cNvPr id="14" name="Textplatzhalter 3">
            <a:extLst>
              <a:ext uri="{FF2B5EF4-FFF2-40B4-BE49-F238E27FC236}">
                <a16:creationId xmlns:a16="http://schemas.microsoft.com/office/drawing/2014/main" id="{8A083984-DDF1-4D26-BB0A-9EE8430AB214}"/>
              </a:ext>
            </a:extLst>
          </p:cNvPr>
          <p:cNvSpPr>
            <a:spLocks noGrp="1"/>
          </p:cNvSpPr>
          <p:nvPr>
            <p:ph type="body" sz="half" idx="2"/>
          </p:nvPr>
        </p:nvSpPr>
        <p:spPr>
          <a:xfrm>
            <a:off x="355601" y="4889910"/>
            <a:ext cx="4840085" cy="816077"/>
          </a:xfrm>
          <a:solidFill>
            <a:schemeClr val="bg1">
              <a:alpha val="80000"/>
            </a:schemeClr>
          </a:solidFill>
          <a:ln w="3175">
            <a:gradFill>
              <a:gsLst>
                <a:gs pos="0">
                  <a:schemeClr val="bg1">
                    <a:lumMod val="95000"/>
                  </a:schemeClr>
                </a:gs>
                <a:gs pos="100000">
                  <a:schemeClr val="accent1"/>
                </a:gs>
              </a:gsLst>
              <a:lin ang="0" scaled="0"/>
            </a:gradFill>
          </a:ln>
        </p:spPr>
        <p:txBody>
          <a:bodyPr vert="horz" lIns="0" tIns="144000" rIns="180000" bIns="0" rtlCol="0">
            <a:noAutofit/>
          </a:bodyPr>
          <a:lstStyle>
            <a:lvl1pPr marL="0" indent="0" algn="r">
              <a:buNone/>
              <a:defRPr lang="en-US">
                <a:solidFill>
                  <a:schemeClr val="tx1"/>
                </a:solidFill>
              </a:defRPr>
            </a:lvl1pPr>
          </a:lstStyle>
          <a:p>
            <a:pPr marL="266700" lvl="0" indent="-266700" algn="r" rtl="0"/>
            <a:r>
              <a:rPr lang="de-DE" noProof="0"/>
              <a:t>Mastertextformat bearbeiten</a:t>
            </a:r>
          </a:p>
        </p:txBody>
      </p:sp>
      <p:sp>
        <p:nvSpPr>
          <p:cNvPr id="7" name="Bildplatzhalter 2">
            <a:extLst>
              <a:ext uri="{FF2B5EF4-FFF2-40B4-BE49-F238E27FC236}">
                <a16:creationId xmlns:a16="http://schemas.microsoft.com/office/drawing/2014/main" id="{E28466D9-7530-474E-BC12-1642958B7245}"/>
              </a:ext>
            </a:extLst>
          </p:cNvPr>
          <p:cNvSpPr>
            <a:spLocks noGrp="1"/>
          </p:cNvSpPr>
          <p:nvPr>
            <p:ph type="pic" idx="1"/>
          </p:nvPr>
        </p:nvSpPr>
        <p:spPr>
          <a:xfrm>
            <a:off x="6095999" y="987425"/>
            <a:ext cx="5471999" cy="4718561"/>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e-DE" noProof="0"/>
              <a:t>Bild durch Klicken auf Symbol hinzufügen</a:t>
            </a:r>
            <a:endParaRPr lang="de-DE" noProof="0" dirty="0"/>
          </a:p>
        </p:txBody>
      </p:sp>
    </p:spTree>
    <p:extLst>
      <p:ext uri="{BB962C8B-B14F-4D97-AF65-F5344CB8AC3E}">
        <p14:creationId xmlns:p14="http://schemas.microsoft.com/office/powerpoint/2010/main" val="29605497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de-DE" noProof="0" dirty="0"/>
              <a:t>Fußzeile hinzufügen</a:t>
            </a:r>
          </a:p>
        </p:txBody>
      </p:sp>
      <p:sp>
        <p:nvSpPr>
          <p:cNvPr id="4" name="Foliennummernplatzhalter 3">
            <a:extLst>
              <a:ext uri="{FF2B5EF4-FFF2-40B4-BE49-F238E27FC236}">
                <a16:creationId xmlns:a16="http://schemas.microsoft.com/office/drawing/2014/main" id="{6387D291-05F0-4DD7-A728-945B6C9F2382}"/>
              </a:ext>
            </a:extLst>
          </p:cNvPr>
          <p:cNvSpPr>
            <a:spLocks noGrp="1"/>
          </p:cNvSpPr>
          <p:nvPr>
            <p:ph type="sldNum" sz="quarter" idx="33"/>
          </p:nvPr>
        </p:nvSpPr>
        <p:spPr/>
        <p:txBody>
          <a:bodyPr rtlCol="0"/>
          <a:lstStyle/>
          <a:p>
            <a:pPr rtl="0"/>
            <a:fld id="{19B51A1E-902D-48AF-9020-955120F399B6}" type="slidenum">
              <a:rPr lang="de-DE" noProof="0" smtClean="0"/>
              <a:pPr rtl="0"/>
              <a:t>‹Nr.›</a:t>
            </a:fld>
            <a:endParaRPr lang="de-DE" noProof="0" dirty="0"/>
          </a:p>
        </p:txBody>
      </p:sp>
      <p:sp>
        <p:nvSpPr>
          <p:cNvPr id="6" name="Titel 5">
            <a:extLst>
              <a:ext uri="{FF2B5EF4-FFF2-40B4-BE49-F238E27FC236}">
                <a16:creationId xmlns:a16="http://schemas.microsoft.com/office/drawing/2014/main" id="{61A6105F-5309-4A56-AAF2-8D4A0477F00A}"/>
              </a:ext>
            </a:extLst>
          </p:cNvPr>
          <p:cNvSpPr>
            <a:spLocks noGrp="1"/>
          </p:cNvSpPr>
          <p:nvPr>
            <p:ph type="title"/>
          </p:nvPr>
        </p:nvSpPr>
        <p:spPr/>
        <p:txBody>
          <a:bodyPr rtlCol="0"/>
          <a:lstStyle/>
          <a:p>
            <a:pPr rtl="0"/>
            <a:r>
              <a:rPr lang="de-DE" noProof="0"/>
              <a:t>Mastertitelformat bearbeiten</a:t>
            </a:r>
            <a:endParaRPr lang="de-DE" noProof="0" dirty="0"/>
          </a:p>
        </p:txBody>
      </p:sp>
    </p:spTree>
    <p:extLst>
      <p:ext uri="{BB962C8B-B14F-4D97-AF65-F5344CB8AC3E}">
        <p14:creationId xmlns:p14="http://schemas.microsoft.com/office/powerpoint/2010/main" val="1505855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de-DE" noProof="0" dirty="0"/>
              <a:t>Fußzeile hinzufügen</a:t>
            </a:r>
          </a:p>
        </p:txBody>
      </p:sp>
      <p:sp>
        <p:nvSpPr>
          <p:cNvPr id="3" name="Foliennummernplatzhalter 2">
            <a:extLst>
              <a:ext uri="{FF2B5EF4-FFF2-40B4-BE49-F238E27FC236}">
                <a16:creationId xmlns:a16="http://schemas.microsoft.com/office/drawing/2014/main" id="{BDA9BE28-009E-4D88-9951-81B453F75A4E}"/>
              </a:ext>
            </a:extLst>
          </p:cNvPr>
          <p:cNvSpPr>
            <a:spLocks noGrp="1"/>
          </p:cNvSpPr>
          <p:nvPr>
            <p:ph type="sldNum" sz="quarter" idx="13"/>
          </p:nvPr>
        </p:nvSpPr>
        <p:spPr>
          <a:solidFill>
            <a:schemeClr val="bg1"/>
          </a:solidFill>
        </p:spPr>
        <p:txBody>
          <a:bodyPr rtlCol="0"/>
          <a:lstStyle/>
          <a:p>
            <a:pPr rtl="0"/>
            <a:fld id="{19B51A1E-902D-48AF-9020-955120F399B6}" type="slidenum">
              <a:rPr lang="de-DE" noProof="0" smtClean="0"/>
              <a:pPr rtl="0"/>
              <a:t>‹Nr.›</a:t>
            </a:fld>
            <a:endParaRPr lang="de-DE" noProof="0" dirty="0"/>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C6726F2C-157B-477E-AD76-8F54126834C2}"/>
              </a:ext>
            </a:extLst>
          </p:cNvPr>
          <p:cNvSpPr/>
          <p:nvPr userDrawn="1"/>
        </p:nvSpPr>
        <p:spPr>
          <a:xfrm>
            <a:off x="0" y="6191250"/>
            <a:ext cx="12192000" cy="666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2" name="Titelplatzhalter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40000" cy="432000"/>
          </a:xfrm>
          <a:prstGeom prst="rect">
            <a:avLst/>
          </a:prstGeom>
        </p:spPr>
        <p:txBody>
          <a:bodyPr vert="horz" lIns="0" tIns="0" rIns="0" bIns="0" rtlCol="0" anchor="ctr">
            <a:noAutofit/>
          </a:bodyPr>
          <a:lstStyle/>
          <a:p>
            <a:pPr rtl="0"/>
            <a:r>
              <a:rPr lang="de-DE" noProof="0" dirty="0"/>
              <a:t>Seitentitel durch Klicken bearbeiten</a:t>
            </a:r>
          </a:p>
        </p:txBody>
      </p:sp>
      <p:sp>
        <p:nvSpPr>
          <p:cNvPr id="3" name="Textplatzhalter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11340000" cy="4377523"/>
          </a:xfrm>
          <a:prstGeom prst="rect">
            <a:avLst/>
          </a:prstGeom>
        </p:spPr>
        <p:txBody>
          <a:bodyPr vert="horz" lIns="0" tIns="0" rIns="0" bIns="0" rtlCol="0">
            <a:noAutofit/>
          </a:bodyPr>
          <a:lstStyle/>
          <a:p>
            <a:pPr lvl="0" rtl="0"/>
            <a:r>
              <a:rPr lang="de-DE" noProof="0" dirty="0"/>
              <a:t>Textmasterformate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7" name="Rechteck 6">
            <a:extLst>
              <a:ext uri="{FF2B5EF4-FFF2-40B4-BE49-F238E27FC236}">
                <a16:creationId xmlns:a16="http://schemas.microsoft.com/office/drawing/2014/main" id="{474FB90F-5E6B-4508-96BB-939635D11AFF}"/>
              </a:ext>
            </a:extLst>
          </p:cNvPr>
          <p:cNvSpPr/>
          <p:nvPr userDrawn="1"/>
        </p:nvSpPr>
        <p:spPr>
          <a:xfrm>
            <a:off x="0" y="0"/>
            <a:ext cx="12192000" cy="144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9" name="Rechteck 8">
            <a:extLst>
              <a:ext uri="{FF2B5EF4-FFF2-40B4-BE49-F238E27FC236}">
                <a16:creationId xmlns:a16="http://schemas.microsoft.com/office/drawing/2014/main" id="{774A1CB7-B157-440C-BA82-A62890EF3721}"/>
              </a:ext>
            </a:extLst>
          </p:cNvPr>
          <p:cNvSpPr/>
          <p:nvPr userDrawn="1"/>
        </p:nvSpPr>
        <p:spPr>
          <a:xfrm>
            <a:off x="0" y="92074"/>
            <a:ext cx="144000" cy="66294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10" name="Rechteck 9">
            <a:extLst>
              <a:ext uri="{FF2B5EF4-FFF2-40B4-BE49-F238E27FC236}">
                <a16:creationId xmlns:a16="http://schemas.microsoft.com/office/drawing/2014/main" id="{EE5B1BAC-5CBE-4B0E-B0AA-1C05EBEE964E}"/>
              </a:ext>
            </a:extLst>
          </p:cNvPr>
          <p:cNvSpPr/>
          <p:nvPr userDrawn="1"/>
        </p:nvSpPr>
        <p:spPr>
          <a:xfrm>
            <a:off x="12048000" y="92074"/>
            <a:ext cx="144000" cy="66294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18" name="Freihandform: Form 17">
            <a:extLst>
              <a:ext uri="{FF2B5EF4-FFF2-40B4-BE49-F238E27FC236}">
                <a16:creationId xmlns:a16="http://schemas.microsoft.com/office/drawing/2014/main" id="{168BD16A-5998-4CCA-B0F2-62F67B639AFD}"/>
              </a:ext>
            </a:extLst>
          </p:cNvPr>
          <p:cNvSpPr/>
          <p:nvPr userDrawn="1"/>
        </p:nvSpPr>
        <p:spPr>
          <a:xfrm>
            <a:off x="0" y="0"/>
            <a:ext cx="12192000" cy="6858000"/>
          </a:xfrm>
          <a:custGeom>
            <a:avLst/>
            <a:gdLst>
              <a:gd name="connsiteX0" fmla="*/ 36000 w 12192000"/>
              <a:gd name="connsiteY0" fmla="*/ 36000 h 6858000"/>
              <a:gd name="connsiteX1" fmla="*/ 36000 w 12192000"/>
              <a:gd name="connsiteY1" fmla="*/ 6822000 h 6858000"/>
              <a:gd name="connsiteX2" fmla="*/ 12156000 w 12192000"/>
              <a:gd name="connsiteY2" fmla="*/ 6822000 h 6858000"/>
              <a:gd name="connsiteX3" fmla="*/ 12156000 w 12192000"/>
              <a:gd name="connsiteY3" fmla="*/ 36000 h 6858000"/>
              <a:gd name="connsiteX4" fmla="*/ 0 w 12192000"/>
              <a:gd name="connsiteY4" fmla="*/ 0 h 6858000"/>
              <a:gd name="connsiteX5" fmla="*/ 36000 w 12192000"/>
              <a:gd name="connsiteY5" fmla="*/ 0 h 6858000"/>
              <a:gd name="connsiteX6" fmla="*/ 12156000 w 12192000"/>
              <a:gd name="connsiteY6" fmla="*/ 0 h 6858000"/>
              <a:gd name="connsiteX7" fmla="*/ 12192000 w 12192000"/>
              <a:gd name="connsiteY7" fmla="*/ 0 h 6858000"/>
              <a:gd name="connsiteX8" fmla="*/ 12192000 w 12192000"/>
              <a:gd name="connsiteY8" fmla="*/ 36000 h 6858000"/>
              <a:gd name="connsiteX9" fmla="*/ 12192000 w 12192000"/>
              <a:gd name="connsiteY9" fmla="*/ 6822000 h 6858000"/>
              <a:gd name="connsiteX10" fmla="*/ 12192000 w 12192000"/>
              <a:gd name="connsiteY10" fmla="*/ 6858000 h 6858000"/>
              <a:gd name="connsiteX11" fmla="*/ 12156000 w 12192000"/>
              <a:gd name="connsiteY11" fmla="*/ 6858000 h 6858000"/>
              <a:gd name="connsiteX12" fmla="*/ 36000 w 12192000"/>
              <a:gd name="connsiteY12" fmla="*/ 6858000 h 6858000"/>
              <a:gd name="connsiteX13" fmla="*/ 0 w 12192000"/>
              <a:gd name="connsiteY13" fmla="*/ 6858000 h 6858000"/>
              <a:gd name="connsiteX14" fmla="*/ 0 w 12192000"/>
              <a:gd name="connsiteY14" fmla="*/ 6822000 h 6858000"/>
              <a:gd name="connsiteX15" fmla="*/ 0 w 12192000"/>
              <a:gd name="connsiteY15" fmla="*/ 36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0">
                <a:moveTo>
                  <a:pt x="36000" y="36000"/>
                </a:moveTo>
                <a:lnTo>
                  <a:pt x="36000" y="6822000"/>
                </a:lnTo>
                <a:lnTo>
                  <a:pt x="12156000" y="6822000"/>
                </a:lnTo>
                <a:lnTo>
                  <a:pt x="12156000" y="36000"/>
                </a:lnTo>
                <a:close/>
                <a:moveTo>
                  <a:pt x="0" y="0"/>
                </a:moveTo>
                <a:lnTo>
                  <a:pt x="36000" y="0"/>
                </a:lnTo>
                <a:lnTo>
                  <a:pt x="12156000" y="0"/>
                </a:lnTo>
                <a:lnTo>
                  <a:pt x="12192000" y="0"/>
                </a:lnTo>
                <a:lnTo>
                  <a:pt x="12192000" y="36000"/>
                </a:lnTo>
                <a:lnTo>
                  <a:pt x="12192000" y="6822000"/>
                </a:lnTo>
                <a:lnTo>
                  <a:pt x="12192000" y="6858000"/>
                </a:lnTo>
                <a:lnTo>
                  <a:pt x="12156000" y="6858000"/>
                </a:lnTo>
                <a:lnTo>
                  <a:pt x="36000" y="6858000"/>
                </a:lnTo>
                <a:lnTo>
                  <a:pt x="0" y="6858000"/>
                </a:lnTo>
                <a:lnTo>
                  <a:pt x="0" y="6822000"/>
                </a:lnTo>
                <a:lnTo>
                  <a:pt x="0" y="3600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de-DE" noProof="0" dirty="0"/>
          </a:p>
        </p:txBody>
      </p:sp>
      <p:sp>
        <p:nvSpPr>
          <p:cNvPr id="6" name="Foliennummernplatzhalter 5">
            <a:extLst>
              <a:ext uri="{FF2B5EF4-FFF2-40B4-BE49-F238E27FC236}">
                <a16:creationId xmlns:a16="http://schemas.microsoft.com/office/drawing/2014/main" id="{5ECA3099-A94F-4C3E-BC29-780EDD38F722}"/>
              </a:ext>
            </a:extLst>
          </p:cNvPr>
          <p:cNvSpPr>
            <a:spLocks noGrp="1"/>
          </p:cNvSpPr>
          <p:nvPr>
            <p:ph type="sldNum" sz="quarter" idx="4"/>
          </p:nvPr>
        </p:nvSpPr>
        <p:spPr>
          <a:xfrm>
            <a:off x="11677425" y="6322399"/>
            <a:ext cx="370575" cy="365125"/>
          </a:xfrm>
          <a:prstGeom prst="rect">
            <a:avLst/>
          </a:prstGeom>
          <a:solidFill>
            <a:schemeClr val="bg1"/>
          </a:solidFill>
          <a:ln w="3175">
            <a:solidFill>
              <a:schemeClr val="bg1">
                <a:lumMod val="85000"/>
              </a:schemeClr>
            </a:solidFill>
          </a:ln>
          <a:effectLst/>
        </p:spPr>
        <p:txBody>
          <a:bodyPr vert="horz" lIns="0" tIns="0" rIns="0" bIns="0" rtlCol="0" anchor="ctr"/>
          <a:lstStyle>
            <a:lvl1pPr algn="ctr">
              <a:defRPr sz="1200">
                <a:solidFill>
                  <a:schemeClr val="tx1">
                    <a:lumMod val="75000"/>
                    <a:lumOff val="25000"/>
                  </a:schemeClr>
                </a:solidFill>
              </a:defRPr>
            </a:lvl1pPr>
          </a:lstStyle>
          <a:p>
            <a:pPr rtl="0"/>
            <a:fld id="{19B51A1E-902D-48AF-9020-955120F399B6}" type="slidenum">
              <a:rPr lang="de-DE" noProof="0" smtClean="0"/>
              <a:pPr rtl="0"/>
              <a:t>‹Nr.›</a:t>
            </a:fld>
            <a:endParaRPr lang="de-DE" noProof="0" dirty="0"/>
          </a:p>
        </p:txBody>
      </p:sp>
      <p:sp>
        <p:nvSpPr>
          <p:cNvPr id="5" name="Fußzeilenplatzhalter 4">
            <a:extLst>
              <a:ext uri="{FF2B5EF4-FFF2-40B4-BE49-F238E27FC236}">
                <a16:creationId xmlns:a16="http://schemas.microsoft.com/office/drawing/2014/main" id="{58879C91-B77F-4273-9A27-A3535FB889DB}"/>
              </a:ext>
            </a:extLst>
          </p:cNvPr>
          <p:cNvSpPr>
            <a:spLocks noGrp="1"/>
          </p:cNvSpPr>
          <p:nvPr>
            <p:ph type="ftr" sz="quarter" idx="3"/>
          </p:nvPr>
        </p:nvSpPr>
        <p:spPr>
          <a:xfrm>
            <a:off x="144000" y="6322399"/>
            <a:ext cx="4114800" cy="365125"/>
          </a:xfrm>
          <a:prstGeom prst="rect">
            <a:avLst/>
          </a:prstGeom>
        </p:spPr>
        <p:txBody>
          <a:bodyPr vert="horz" lIns="0" tIns="0" rIns="0" bIns="0" rtlCol="0" anchor="ctr"/>
          <a:lstStyle>
            <a:lvl1pPr algn="l">
              <a:defRPr sz="1200">
                <a:solidFill>
                  <a:schemeClr val="tx1">
                    <a:lumMod val="75000"/>
                    <a:lumOff val="25000"/>
                  </a:schemeClr>
                </a:solidFill>
              </a:defRPr>
            </a:lvl1pPr>
          </a:lstStyle>
          <a:p>
            <a:pPr rtl="0"/>
            <a:r>
              <a:rPr lang="de-DE" noProof="0" dirty="0"/>
              <a:t>Fußzeile hinzufügen</a:t>
            </a:r>
          </a:p>
        </p:txBody>
      </p:sp>
      <p:sp>
        <p:nvSpPr>
          <p:cNvPr id="21" name="Textfeld 20">
            <a:extLst>
              <a:ext uri="{FF2B5EF4-FFF2-40B4-BE49-F238E27FC236}">
                <a16:creationId xmlns:a16="http://schemas.microsoft.com/office/drawing/2014/main" id="{B3839907-C37E-4F37-B9BB-92B4A49360E6}"/>
              </a:ext>
            </a:extLst>
          </p:cNvPr>
          <p:cNvSpPr txBox="1"/>
          <p:nvPr userDrawn="1"/>
        </p:nvSpPr>
        <p:spPr>
          <a:xfrm>
            <a:off x="10194026" y="6258973"/>
            <a:ext cx="1577974" cy="427535"/>
          </a:xfrm>
          <a:prstGeom prst="rect">
            <a:avLst/>
          </a:prstGeom>
          <a:noFill/>
        </p:spPr>
        <p:txBody>
          <a:bodyPr wrap="square" lIns="0" tIns="144000" rIns="0" bIns="0" rtlCol="0">
            <a:spAutoFit/>
          </a:bodyPr>
          <a:lstStyle/>
          <a:p>
            <a:pPr algn="ctr" rtl="0">
              <a:lnSpc>
                <a:spcPts val="1100"/>
              </a:lnSpc>
            </a:pPr>
            <a:r>
              <a:rPr lang="de-DE" sz="2000" b="1" spc="0" noProof="0" dirty="0" err="1">
                <a:solidFill>
                  <a:schemeClr val="tx1">
                    <a:lumMod val="75000"/>
                    <a:lumOff val="25000"/>
                  </a:schemeClr>
                </a:solidFill>
                <a:latin typeface="+mj-lt"/>
                <a:cs typeface="Times New Roman" panose="02020603050405020304" pitchFamily="18" charset="0"/>
              </a:rPr>
              <a:t>Contoso</a:t>
            </a:r>
            <a:br>
              <a:rPr lang="de-DE" sz="2000" b="1" spc="0" baseline="0" noProof="0" dirty="0">
                <a:solidFill>
                  <a:schemeClr val="tx1">
                    <a:lumMod val="75000"/>
                    <a:lumOff val="25000"/>
                  </a:schemeClr>
                </a:solidFill>
                <a:latin typeface="Times New Roman" panose="02020603050405020304" pitchFamily="18" charset="0"/>
                <a:cs typeface="Times New Roman" panose="02020603050405020304" pitchFamily="18" charset="0"/>
              </a:rPr>
            </a:br>
            <a:r>
              <a:rPr lang="de-DE" sz="1100" b="0" i="1" spc="600" noProof="0" dirty="0" err="1">
                <a:solidFill>
                  <a:schemeClr val="tx1">
                    <a:lumMod val="75000"/>
                    <a:lumOff val="25000"/>
                  </a:schemeClr>
                </a:solidFill>
                <a:latin typeface="Times New Roman" panose="02020603050405020304" pitchFamily="18" charset="0"/>
                <a:cs typeface="Times New Roman" panose="02020603050405020304" pitchFamily="18" charset="0"/>
              </a:rPr>
              <a:t>Suites</a:t>
            </a:r>
            <a:endParaRPr lang="de-DE" sz="1100" b="0" i="1" spc="600" noProof="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65" r:id="rId4"/>
    <p:sldLayoutId id="2147483666" r:id="rId5"/>
    <p:sldLayoutId id="2147483659" r:id="rId6"/>
    <p:sldLayoutId id="2147483660" r:id="rId7"/>
    <p:sldLayoutId id="2147483664" r:id="rId8"/>
    <p:sldLayoutId id="2147483668" r:id="rId9"/>
    <p:sldLayoutId id="2147483669" r:id="rId10"/>
    <p:sldLayoutId id="2147483650" r:id="rId11"/>
    <p:sldLayoutId id="2147483652" r:id="rId12"/>
    <p:sldLayoutId id="2147483667" r:id="rId13"/>
    <p:sldLayoutId id="2147483656" r:id="rId14"/>
    <p:sldLayoutId id="2147483657" r:id="rId15"/>
    <p:sldLayoutId id="2147483671" r:id="rId16"/>
    <p:sldLayoutId id="2147483672" r:id="rId17"/>
    <p:sldLayoutId id="2147483654" r:id="rId18"/>
    <p:sldLayoutId id="2147483655" r:id="rId19"/>
  </p:sldLayoutIdLst>
  <p:hf hdr="0" ftr="0" dt="0"/>
  <p:txStyles>
    <p:titleStyle>
      <a:lvl1pPr algn="l" defTabSz="914400" rtl="0" eaLnBrk="1" latinLnBrk="0" hangingPunct="1">
        <a:lnSpc>
          <a:spcPct val="90000"/>
        </a:lnSpc>
        <a:spcBef>
          <a:spcPct val="0"/>
        </a:spcBef>
        <a:buNone/>
        <a:defRPr sz="3200" kern="1200">
          <a:solidFill>
            <a:schemeClr val="tx1"/>
          </a:solidFill>
          <a:latin typeface="Rockwell" panose="02060603020205020403" pitchFamily="18" charset="0"/>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www.juris.de/r3/document/KORE556709700/format/xsl/part/K?oi=YTuCdgDwqx&amp;sourceP=%7B%22source%22%3A%22Link%22%7D"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www.iww.de/va/quellenmaterial/id/176112"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sv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platzhalter 6" descr="Winterlicher Wald von oben" title="Winterlicher Wald von oben">
            <a:extLst>
              <a:ext uri="{FF2B5EF4-FFF2-40B4-BE49-F238E27FC236}">
                <a16:creationId xmlns:a16="http://schemas.microsoft.com/office/drawing/2014/main" id="{F7C18470-34F4-493A-B338-DAAE751FB656}"/>
              </a:ext>
            </a:extLst>
          </p:cNvPr>
          <p:cNvPicPr>
            <a:picLocks noGrp="1" noChangeAspect="1"/>
          </p:cNvPicPr>
          <p:nvPr>
            <p:ph type="pic" sz="quarter" idx="13"/>
          </p:nvPr>
        </p:nvPicPr>
        <p:blipFill>
          <a:blip r:embed="rId3"/>
          <a:stretch>
            <a:fillRect/>
          </a:stretch>
        </p:blipFill>
        <p:spPr>
          <a:xfrm>
            <a:off x="143400" y="146383"/>
            <a:ext cx="11905200" cy="6565233"/>
          </a:xfrm>
        </p:spPr>
      </p:pic>
      <p:sp>
        <p:nvSpPr>
          <p:cNvPr id="3" name="Titel 2">
            <a:extLst>
              <a:ext uri="{FF2B5EF4-FFF2-40B4-BE49-F238E27FC236}">
                <a16:creationId xmlns:a16="http://schemas.microsoft.com/office/drawing/2014/main" id="{200B3D2B-613A-41BE-987D-E6A1324B456D}"/>
              </a:ext>
            </a:extLst>
          </p:cNvPr>
          <p:cNvSpPr>
            <a:spLocks noGrp="1"/>
          </p:cNvSpPr>
          <p:nvPr>
            <p:ph type="ctrTitle"/>
          </p:nvPr>
        </p:nvSpPr>
        <p:spPr>
          <a:xfrm>
            <a:off x="359999" y="359999"/>
            <a:ext cx="4416588" cy="4948300"/>
          </a:xfrm>
        </p:spPr>
        <p:txBody>
          <a:bodyPr rtlCol="0"/>
          <a:lstStyle/>
          <a:p>
            <a:pPr algn="l" rtl="0"/>
            <a:r>
              <a:rPr lang="de-DE" sz="3200"/>
              <a:t>Prozessuale Errungenschaften </a:t>
            </a:r>
            <a:r>
              <a:rPr lang="de-DE" sz="3200" dirty="0"/>
              <a:t>im Arzthaftungsrecht in Gefahr ? – Der Einzelrichter vs. Arzthaftungskammer und „</a:t>
            </a:r>
            <a:r>
              <a:rPr lang="de-DE" sz="3200" dirty="0" err="1"/>
              <a:t>Anbeweis</a:t>
            </a:r>
            <a:r>
              <a:rPr lang="de-DE" sz="3200" dirty="0"/>
              <a:t>“ bei der </a:t>
            </a:r>
            <a:r>
              <a:rPr lang="de-DE" sz="3200" dirty="0" err="1"/>
              <a:t>Prozeßkostenhilfe</a:t>
            </a:r>
            <a:r>
              <a:rPr lang="de-DE" sz="3200" dirty="0"/>
              <a:t> </a:t>
            </a:r>
          </a:p>
        </p:txBody>
      </p:sp>
      <p:sp>
        <p:nvSpPr>
          <p:cNvPr id="4" name="Untertitel 3">
            <a:extLst>
              <a:ext uri="{FF2B5EF4-FFF2-40B4-BE49-F238E27FC236}">
                <a16:creationId xmlns:a16="http://schemas.microsoft.com/office/drawing/2014/main" id="{4772945D-CA91-4CFE-8EB7-941C7618C994}"/>
              </a:ext>
            </a:extLst>
          </p:cNvPr>
          <p:cNvSpPr>
            <a:spLocks noGrp="1"/>
          </p:cNvSpPr>
          <p:nvPr>
            <p:ph type="subTitle" idx="1"/>
          </p:nvPr>
        </p:nvSpPr>
        <p:spPr>
          <a:xfrm>
            <a:off x="359999" y="5521912"/>
            <a:ext cx="4416587" cy="976090"/>
          </a:xfrm>
          <a:ln>
            <a:gradFill>
              <a:gsLst>
                <a:gs pos="0">
                  <a:schemeClr val="bg1">
                    <a:lumMod val="95000"/>
                  </a:schemeClr>
                </a:gs>
                <a:gs pos="100000">
                  <a:schemeClr val="accent1"/>
                </a:gs>
              </a:gsLst>
            </a:gradFill>
          </a:ln>
        </p:spPr>
        <p:txBody>
          <a:bodyPr rtlCol="0"/>
          <a:lstStyle/>
          <a:p>
            <a:pPr algn="l" rtl="0"/>
            <a:r>
              <a:rPr lang="de-DE" dirty="0"/>
              <a:t>Rechtsanwalt, Fachanwalt für Medizinrecht und Notar Dr. Thomas Motz</a:t>
            </a:r>
          </a:p>
          <a:p>
            <a:pPr algn="l" rtl="0"/>
            <a:r>
              <a:rPr lang="de-DE" dirty="0"/>
              <a:t>www.anwaltskontor-hl.de</a:t>
            </a:r>
          </a:p>
        </p:txBody>
      </p:sp>
    </p:spTree>
    <p:extLst>
      <p:ext uri="{BB962C8B-B14F-4D97-AF65-F5344CB8AC3E}">
        <p14:creationId xmlns:p14="http://schemas.microsoft.com/office/powerpoint/2010/main" val="38999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platzhalter 8" descr="Schneeberge von unten">
            <a:extLst>
              <a:ext uri="{FF2B5EF4-FFF2-40B4-BE49-F238E27FC236}">
                <a16:creationId xmlns:a16="http://schemas.microsoft.com/office/drawing/2014/main" id="{FB6C117D-C3C2-4923-B0BC-DC2F8814D0C1}"/>
              </a:ext>
            </a:extLst>
          </p:cNvPr>
          <p:cNvPicPr>
            <a:picLocks noGrp="1" noChangeAspect="1"/>
          </p:cNvPicPr>
          <p:nvPr>
            <p:ph type="pic" sz="quarter" idx="13"/>
          </p:nvPr>
        </p:nvPicPr>
        <p:blipFill>
          <a:blip r:embed="rId3"/>
          <a:stretch>
            <a:fillRect/>
          </a:stretch>
        </p:blipFill>
        <p:spPr>
          <a:xfrm>
            <a:off x="146253" y="170476"/>
            <a:ext cx="11899494" cy="6060155"/>
          </a:xfrm>
        </p:spPr>
      </p:pic>
      <p:sp>
        <p:nvSpPr>
          <p:cNvPr id="3" name="Titel 2">
            <a:extLst>
              <a:ext uri="{FF2B5EF4-FFF2-40B4-BE49-F238E27FC236}">
                <a16:creationId xmlns:a16="http://schemas.microsoft.com/office/drawing/2014/main" id="{200B3D2B-613A-41BE-987D-E6A1324B456D}"/>
              </a:ext>
            </a:extLst>
          </p:cNvPr>
          <p:cNvSpPr>
            <a:spLocks noGrp="1"/>
          </p:cNvSpPr>
          <p:nvPr>
            <p:ph type="ctrTitle"/>
          </p:nvPr>
        </p:nvSpPr>
        <p:spPr>
          <a:xfrm>
            <a:off x="779099" y="1873188"/>
            <a:ext cx="4416588" cy="2750024"/>
          </a:xfrm>
        </p:spPr>
        <p:txBody>
          <a:bodyPr rtlCol="0"/>
          <a:lstStyle/>
          <a:p>
            <a:pPr algn="l" rtl="0"/>
            <a:r>
              <a:rPr lang="de-DE" sz="4000" dirty="0"/>
              <a:t>Einzelrichterbe-schluss vs. </a:t>
            </a:r>
            <a:r>
              <a:rPr lang="de-DE" sz="4000" dirty="0" err="1"/>
              <a:t>Arzthaftungskam-mer</a:t>
            </a:r>
            <a:endParaRPr lang="de-DE" sz="4000" dirty="0"/>
          </a:p>
        </p:txBody>
      </p:sp>
      <p:sp>
        <p:nvSpPr>
          <p:cNvPr id="4" name="Untertitel 3">
            <a:extLst>
              <a:ext uri="{FF2B5EF4-FFF2-40B4-BE49-F238E27FC236}">
                <a16:creationId xmlns:a16="http://schemas.microsoft.com/office/drawing/2014/main" id="{4772945D-CA91-4CFE-8EB7-941C7618C994}"/>
              </a:ext>
            </a:extLst>
          </p:cNvPr>
          <p:cNvSpPr>
            <a:spLocks noGrp="1"/>
          </p:cNvSpPr>
          <p:nvPr>
            <p:ph type="subTitle" idx="1"/>
          </p:nvPr>
        </p:nvSpPr>
        <p:spPr>
          <a:xfrm>
            <a:off x="779099" y="4623212"/>
            <a:ext cx="4416587" cy="1147273"/>
          </a:xfrm>
          <a:ln w="3175">
            <a:gradFill>
              <a:gsLst>
                <a:gs pos="0">
                  <a:schemeClr val="bg1">
                    <a:lumMod val="95000"/>
                  </a:schemeClr>
                </a:gs>
                <a:gs pos="100000">
                  <a:schemeClr val="accent1"/>
                </a:gs>
              </a:gsLst>
            </a:gradFill>
          </a:ln>
        </p:spPr>
        <p:txBody>
          <a:bodyPr rtlCol="0"/>
          <a:lstStyle/>
          <a:p>
            <a:pPr algn="l" rtl="0"/>
            <a:r>
              <a:rPr lang="de-DE" dirty="0"/>
              <a:t>Rechtsanwalt, Fachanwalt für Medizinrecht und Notar Dr. Thomas Motz</a:t>
            </a:r>
          </a:p>
          <a:p>
            <a:pPr algn="l" rtl="0"/>
            <a:r>
              <a:rPr lang="de-DE" dirty="0"/>
              <a:t>www.anwaltskontor-hl.de</a:t>
            </a:r>
          </a:p>
          <a:p>
            <a:pPr rtl="0"/>
            <a:endParaRPr lang="de-DE" dirty="0"/>
          </a:p>
        </p:txBody>
      </p:sp>
      <p:sp>
        <p:nvSpPr>
          <p:cNvPr id="5" name="Foliennummernplatzhalter 4">
            <a:extLst>
              <a:ext uri="{FF2B5EF4-FFF2-40B4-BE49-F238E27FC236}">
                <a16:creationId xmlns:a16="http://schemas.microsoft.com/office/drawing/2014/main" id="{BDD5A594-D852-43BB-B591-E9D9027253BD}"/>
              </a:ext>
            </a:extLst>
          </p:cNvPr>
          <p:cNvSpPr>
            <a:spLocks noGrp="1"/>
          </p:cNvSpPr>
          <p:nvPr>
            <p:ph type="sldNum" sz="quarter" idx="14"/>
          </p:nvPr>
        </p:nvSpPr>
        <p:spPr/>
        <p:txBody>
          <a:bodyPr rtlCol="0"/>
          <a:lstStyle/>
          <a:p>
            <a:pPr rtl="0"/>
            <a:fld id="{19B51A1E-902D-48AF-9020-955120F399B6}" type="slidenum">
              <a:rPr lang="de-DE" smtClean="0"/>
              <a:pPr/>
              <a:t>2</a:t>
            </a:fld>
            <a:endParaRPr lang="de-DE" dirty="0"/>
          </a:p>
        </p:txBody>
      </p:sp>
    </p:spTree>
    <p:extLst>
      <p:ext uri="{BB962C8B-B14F-4D97-AF65-F5344CB8AC3E}">
        <p14:creationId xmlns:p14="http://schemas.microsoft.com/office/powerpoint/2010/main" val="4091674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04E83-A4F0-49C5-BB01-F5773509A2B3}"/>
              </a:ext>
            </a:extLst>
          </p:cNvPr>
          <p:cNvSpPr>
            <a:spLocks noGrp="1"/>
          </p:cNvSpPr>
          <p:nvPr>
            <p:ph type="title"/>
          </p:nvPr>
        </p:nvSpPr>
        <p:spPr>
          <a:xfrm>
            <a:off x="472496" y="428166"/>
            <a:ext cx="11340000" cy="432000"/>
          </a:xfrm>
        </p:spPr>
        <p:txBody>
          <a:bodyPr rtlCol="0"/>
          <a:lstStyle/>
          <a:p>
            <a:pPr rtl="0"/>
            <a:r>
              <a:rPr lang="de-DE" sz="3200" dirty="0"/>
              <a:t>Einzelrichterbeschluss vs. Arzthaftungskammer</a:t>
            </a:r>
            <a:endParaRPr lang="de-DE" dirty="0"/>
          </a:p>
        </p:txBody>
      </p:sp>
      <p:sp>
        <p:nvSpPr>
          <p:cNvPr id="3" name="Textplatzhalter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lstStyle/>
          <a:p>
            <a:pPr rtl="0"/>
            <a:r>
              <a:rPr lang="de-DE" dirty="0"/>
              <a:t>Dr. Thomas Motz, www.anwaltskontor-hl.de</a:t>
            </a:r>
          </a:p>
        </p:txBody>
      </p:sp>
      <p:sp>
        <p:nvSpPr>
          <p:cNvPr id="5" name="Inhaltsplatzhalter 4">
            <a:extLst>
              <a:ext uri="{FF2B5EF4-FFF2-40B4-BE49-F238E27FC236}">
                <a16:creationId xmlns:a16="http://schemas.microsoft.com/office/drawing/2014/main" id="{CEEB3BAE-C0B2-447C-B8BE-96C6BD84D658}"/>
              </a:ext>
            </a:extLst>
          </p:cNvPr>
          <p:cNvSpPr>
            <a:spLocks noGrp="1"/>
          </p:cNvSpPr>
          <p:nvPr>
            <p:ph sz="half" idx="2"/>
          </p:nvPr>
        </p:nvSpPr>
        <p:spPr>
          <a:xfrm>
            <a:off x="432000" y="1515833"/>
            <a:ext cx="11380496" cy="4414449"/>
          </a:xfrm>
        </p:spPr>
        <p:txBody>
          <a:bodyPr rtlCol="0"/>
          <a:lstStyle/>
          <a:p>
            <a:pPr marL="0" indent="0" rtl="0">
              <a:buNone/>
            </a:pPr>
            <a:r>
              <a:rPr lang="de-DE" sz="2000" dirty="0"/>
              <a:t>Problemaufriss:</a:t>
            </a:r>
          </a:p>
          <a:p>
            <a:pPr marL="0" indent="0" rtl="0">
              <a:buNone/>
            </a:pPr>
            <a:r>
              <a:rPr lang="de-DE" sz="2000" dirty="0"/>
              <a:t>In einigen Gerichtsbezirken wird trotz Einrichtung einer Arzthaftungskammer die Angelegenheit durch Einzelrichterbeschluss in die Zuständigkeit des Einzelrichters gegeben. Dadurch wird eine grundsätzlich segenreiche Errungenschaft im Arzthaftungsprozessrecht in Frage gestellt. </a:t>
            </a:r>
          </a:p>
          <a:p>
            <a:pPr marL="0" indent="0" rtl="0">
              <a:buNone/>
            </a:pPr>
            <a:r>
              <a:rPr lang="de-DE" sz="2000" dirty="0"/>
              <a:t>So argumentiert ganz aktuell das Landgericht Halle in einem ablehnenden Beschluss, die Sache vom Einzelrichter auf die Arzthaftungskammer zurück zu übertragen, wie folgt:</a:t>
            </a:r>
          </a:p>
          <a:p>
            <a:pPr marL="0" indent="0" rtl="0">
              <a:buNone/>
            </a:pPr>
            <a:r>
              <a:rPr lang="de-DE" sz="2000" dirty="0"/>
              <a:t>“Es trifft auch unter Berücksichtigung der Rechtsprechung des Bundesgerichtshofes nicht zu, dass Arzthaftungssachen ausnahmslos in der Besetzung mit drei Richtern zu entscheiden wären. Im Gegenteil sieht die Systematik von § 348 Absatz 1 Nr.2 Buchstabe e ZPO in Verbindung mit § 348a Absatz 1 ZPO auch die Möglichkeit der Übertragung einer Arzthaftungssache auf den Einzelrichter vor, nämlich dann, wenn die Sache keine besonderen Schwierigkeiten oder eine grundsätzliche Bedeutung aufweist.“ (LG Hall, Beschl. v. 18.04.2023, Az.: 6  O 247/22 (unveröffentlicht).</a:t>
            </a:r>
          </a:p>
          <a:p>
            <a:pPr marL="0" indent="0" rtl="0">
              <a:buNone/>
            </a:pPr>
            <a:endParaRPr lang="de-DE" sz="2000" dirty="0"/>
          </a:p>
        </p:txBody>
      </p:sp>
      <p:sp>
        <p:nvSpPr>
          <p:cNvPr id="8" name="Foliennummernplatzhalter 7">
            <a:extLst>
              <a:ext uri="{FF2B5EF4-FFF2-40B4-BE49-F238E27FC236}">
                <a16:creationId xmlns:a16="http://schemas.microsoft.com/office/drawing/2014/main" id="{E6AC9832-FB01-464A-9824-61887B77997E}"/>
              </a:ext>
            </a:extLst>
          </p:cNvPr>
          <p:cNvSpPr>
            <a:spLocks noGrp="1"/>
          </p:cNvSpPr>
          <p:nvPr>
            <p:ph type="sldNum" sz="quarter" idx="33"/>
          </p:nvPr>
        </p:nvSpPr>
        <p:spPr>
          <a:xfrm>
            <a:off x="11677425" y="6322399"/>
            <a:ext cx="370575" cy="365125"/>
          </a:xfrm>
        </p:spPr>
        <p:txBody>
          <a:bodyPr rtlCol="0"/>
          <a:lstStyle/>
          <a:p>
            <a:pPr rtl="0"/>
            <a:fld id="{19B51A1E-902D-48AF-9020-955120F399B6}" type="slidenum">
              <a:rPr lang="de-DE" smtClean="0"/>
              <a:pPr rtl="0"/>
              <a:t>3</a:t>
            </a:fld>
            <a:endParaRPr lang="de-DE" dirty="0"/>
          </a:p>
        </p:txBody>
      </p:sp>
    </p:spTree>
    <p:extLst>
      <p:ext uri="{BB962C8B-B14F-4D97-AF65-F5344CB8AC3E}">
        <p14:creationId xmlns:p14="http://schemas.microsoft.com/office/powerpoint/2010/main" val="247944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04E83-A4F0-49C5-BB01-F5773509A2B3}"/>
              </a:ext>
            </a:extLst>
          </p:cNvPr>
          <p:cNvSpPr>
            <a:spLocks noGrp="1"/>
          </p:cNvSpPr>
          <p:nvPr>
            <p:ph type="title"/>
          </p:nvPr>
        </p:nvSpPr>
        <p:spPr>
          <a:xfrm>
            <a:off x="472496" y="428166"/>
            <a:ext cx="11340000" cy="432000"/>
          </a:xfrm>
        </p:spPr>
        <p:txBody>
          <a:bodyPr rtlCol="0"/>
          <a:lstStyle/>
          <a:p>
            <a:pPr rtl="0"/>
            <a:r>
              <a:rPr lang="de-DE" sz="3200" dirty="0"/>
              <a:t>Einzelrichterbeschluss vs. Arzthaftungskammer</a:t>
            </a:r>
            <a:endParaRPr lang="de-DE" dirty="0"/>
          </a:p>
        </p:txBody>
      </p:sp>
      <p:sp>
        <p:nvSpPr>
          <p:cNvPr id="3" name="Textplatzhalter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lstStyle/>
          <a:p>
            <a:pPr rtl="0"/>
            <a:r>
              <a:rPr lang="de-DE" dirty="0"/>
              <a:t>Dr. Thomas Motz, www.anwaltskontor-hl.de</a:t>
            </a:r>
          </a:p>
        </p:txBody>
      </p:sp>
      <p:sp>
        <p:nvSpPr>
          <p:cNvPr id="5" name="Inhaltsplatzhalter 4">
            <a:extLst>
              <a:ext uri="{FF2B5EF4-FFF2-40B4-BE49-F238E27FC236}">
                <a16:creationId xmlns:a16="http://schemas.microsoft.com/office/drawing/2014/main" id="{CEEB3BAE-C0B2-447C-B8BE-96C6BD84D658}"/>
              </a:ext>
            </a:extLst>
          </p:cNvPr>
          <p:cNvSpPr>
            <a:spLocks noGrp="1"/>
          </p:cNvSpPr>
          <p:nvPr>
            <p:ph sz="half" idx="2"/>
          </p:nvPr>
        </p:nvSpPr>
        <p:spPr>
          <a:xfrm>
            <a:off x="432000" y="1515833"/>
            <a:ext cx="11380496" cy="4414449"/>
          </a:xfrm>
        </p:spPr>
        <p:txBody>
          <a:bodyPr rtlCol="0"/>
          <a:lstStyle/>
          <a:p>
            <a:pPr marL="0" indent="0" rtl="0">
              <a:buNone/>
            </a:pPr>
            <a:r>
              <a:rPr lang="de-DE" sz="2000" dirty="0">
                <a:effectLst/>
              </a:rPr>
              <a:t>Für gerichtliche Verfahren vor den Landgerichten besteht die Möglichkeit, spezialisierte Arzthaftungskammern einzurichten, damit die für die Bearbeitung von Arzthaftungssachen erforderlichen besonderen Fachkenntnisse in einer Spezialkammer konzentriert und Entscheidungen zu einem schnelleren Abschluss geführt werden können. Von dieser Möglichkeit haben die meisten größeren Landgerichte Gebrauch gemacht. </a:t>
            </a:r>
          </a:p>
          <a:p>
            <a:pPr marL="0" indent="0" rtl="0">
              <a:buNone/>
            </a:pPr>
            <a:r>
              <a:rPr lang="de-DE" sz="2000" dirty="0">
                <a:effectLst/>
              </a:rPr>
              <a:t>§ 348 Abs.1 Nr. 2 </a:t>
            </a:r>
            <a:r>
              <a:rPr lang="de-DE" sz="2000" dirty="0" err="1">
                <a:effectLst/>
              </a:rPr>
              <a:t>lit</a:t>
            </a:r>
            <a:r>
              <a:rPr lang="de-DE" sz="2000" dirty="0">
                <a:effectLst/>
              </a:rPr>
              <a:t>. e ZPO sieht vor, dass die Entscheidung in einer speziellen Arzthaftungskammer grundsätzlich nicht durch die Einzelrichterin/ den Einzelrichter, sondern durch drei Berufsrichter/innen getroffen wird. Wo sich die Einrichtung spezieller Arzthaftungskammern – namentlich bei kleineren Landgerichten – vom Geschäftsanfall her nicht lohnt, haben die Länder die Möglichkeit, Arzthaftungssachen für die Bezirke mehrerer Landgerichte bei einem Landgericht zu konzentrieren (§ 13a des GVG).</a:t>
            </a:r>
            <a:endParaRPr lang="de-DE" sz="2000" dirty="0"/>
          </a:p>
        </p:txBody>
      </p:sp>
      <p:sp>
        <p:nvSpPr>
          <p:cNvPr id="8" name="Foliennummernplatzhalter 7">
            <a:extLst>
              <a:ext uri="{FF2B5EF4-FFF2-40B4-BE49-F238E27FC236}">
                <a16:creationId xmlns:a16="http://schemas.microsoft.com/office/drawing/2014/main" id="{E6AC9832-FB01-464A-9824-61887B77997E}"/>
              </a:ext>
            </a:extLst>
          </p:cNvPr>
          <p:cNvSpPr>
            <a:spLocks noGrp="1"/>
          </p:cNvSpPr>
          <p:nvPr>
            <p:ph type="sldNum" sz="quarter" idx="33"/>
          </p:nvPr>
        </p:nvSpPr>
        <p:spPr>
          <a:xfrm>
            <a:off x="11677425" y="6322399"/>
            <a:ext cx="370575" cy="365125"/>
          </a:xfrm>
        </p:spPr>
        <p:txBody>
          <a:bodyPr rtlCol="0"/>
          <a:lstStyle/>
          <a:p>
            <a:pPr rtl="0"/>
            <a:fld id="{19B51A1E-902D-48AF-9020-955120F399B6}" type="slidenum">
              <a:rPr lang="de-DE" smtClean="0"/>
              <a:pPr rtl="0"/>
              <a:t>4</a:t>
            </a:fld>
            <a:endParaRPr lang="de-DE" dirty="0"/>
          </a:p>
        </p:txBody>
      </p:sp>
    </p:spTree>
    <p:extLst>
      <p:ext uri="{BB962C8B-B14F-4D97-AF65-F5344CB8AC3E}">
        <p14:creationId xmlns:p14="http://schemas.microsoft.com/office/powerpoint/2010/main" val="3303899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04E83-A4F0-49C5-BB01-F5773509A2B3}"/>
              </a:ext>
            </a:extLst>
          </p:cNvPr>
          <p:cNvSpPr>
            <a:spLocks noGrp="1"/>
          </p:cNvSpPr>
          <p:nvPr>
            <p:ph type="title"/>
          </p:nvPr>
        </p:nvSpPr>
        <p:spPr>
          <a:xfrm>
            <a:off x="472496" y="428166"/>
            <a:ext cx="11340000" cy="432000"/>
          </a:xfrm>
        </p:spPr>
        <p:txBody>
          <a:bodyPr rtlCol="0"/>
          <a:lstStyle/>
          <a:p>
            <a:pPr rtl="0"/>
            <a:r>
              <a:rPr lang="de-DE" sz="3200" dirty="0"/>
              <a:t>Einzelrichterbeschluss vs. Arzthaftungskammer</a:t>
            </a:r>
            <a:endParaRPr lang="de-DE" dirty="0"/>
          </a:p>
        </p:txBody>
      </p:sp>
      <p:sp>
        <p:nvSpPr>
          <p:cNvPr id="3" name="Textplatzhalter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lstStyle/>
          <a:p>
            <a:pPr rtl="0"/>
            <a:r>
              <a:rPr lang="de-DE" dirty="0"/>
              <a:t>Dr. Thomas Motz, www.anwaltskontor-hl.de</a:t>
            </a:r>
          </a:p>
        </p:txBody>
      </p:sp>
      <p:sp>
        <p:nvSpPr>
          <p:cNvPr id="5" name="Inhaltsplatzhalter 4">
            <a:extLst>
              <a:ext uri="{FF2B5EF4-FFF2-40B4-BE49-F238E27FC236}">
                <a16:creationId xmlns:a16="http://schemas.microsoft.com/office/drawing/2014/main" id="{CEEB3BAE-C0B2-447C-B8BE-96C6BD84D658}"/>
              </a:ext>
            </a:extLst>
          </p:cNvPr>
          <p:cNvSpPr>
            <a:spLocks noGrp="1"/>
          </p:cNvSpPr>
          <p:nvPr>
            <p:ph sz="half" idx="2"/>
          </p:nvPr>
        </p:nvSpPr>
        <p:spPr>
          <a:xfrm>
            <a:off x="432000" y="1515833"/>
            <a:ext cx="11380496" cy="4414449"/>
          </a:xfrm>
        </p:spPr>
        <p:txBody>
          <a:bodyPr rtlCol="0"/>
          <a:lstStyle/>
          <a:p>
            <a:pPr marL="0" indent="0" rtl="0">
              <a:buNone/>
            </a:pPr>
            <a:endParaRPr lang="de-DE" sz="2000" dirty="0"/>
          </a:p>
          <a:p>
            <a:pPr marL="0" indent="0" rtl="0">
              <a:buNone/>
            </a:pPr>
            <a:r>
              <a:rPr lang="de-DE" sz="2000" dirty="0"/>
              <a:t>Entscheidet die Kammer, obwohl der Einzelrichter nach § 348 Abs. 1 S. 1 (OLG Celle BeckRS 2004, 1277) oder entscheidet der Einzelrichter, obwohl die Kammer nach § 348 Abs. 1 S. 2 Nr. 1 oder Nr. 2 originär zuständig ist (OLG Celle BeckRS 2003, 6516), so fehlen die Entscheidungen des Einzelrichters über eine Vorlage an die Kammer oder die Entscheidungen der Kammer über die obligatorische Zuständigkeit, die nach den §§ 348 Abs. 4, 348a Abs. 3 unanfechtbar sein könnten (OLG Celle BeckRS 2004, 1277). Den Parteien wird greifbar gesetzeswidrig der gesetzliche Richter entzogen (BVerfG NJW-RR 2010, 268; OLG Celle BeckRS 2003, 6516). </a:t>
            </a:r>
          </a:p>
          <a:p>
            <a:pPr marL="0" indent="0" rtl="0">
              <a:buNone/>
            </a:pPr>
            <a:r>
              <a:rPr lang="de-DE" sz="2000" dirty="0"/>
              <a:t>Der Entzug des gesetzlichen Richters führt nicht zur Nichtigkeit, sondern zur Anfechtbarkeit der Entscheidung (KG BeckRS 2007, 01658 = KGR 2008, 446 (449)). Wegen des willkürlichen Verstoßes gegen das Verfassungsgebot des gesetzlichen Richters liegt ein schwerer Verfahrensfehler vor, der in der Rechtsmittelinstanz überprüfbar ist (BGH BeckRS 2016, 05096; OLG Köln BeckRS 2013, 20594; OLG Zweibrücken BeckRS 2008, 22816; OLG Celle BeckRS 2006, 12829; OLG Köln BeckRS 2003, 30306952; Zöller/Greger Rn. 23). Dieser schwere Verfahrensfehler ist auch durch eine spätere Übertragung in die obligatorische Zuständigkeit des entscheidenden Organs bspw. im Rahmen der Nichtabhilfeentscheidung nicht heilbar (BGH NJW 1993, 600; OLG Celle BeckRS 2002, 8135). </a:t>
            </a:r>
          </a:p>
        </p:txBody>
      </p:sp>
      <p:sp>
        <p:nvSpPr>
          <p:cNvPr id="8" name="Foliennummernplatzhalter 7">
            <a:extLst>
              <a:ext uri="{FF2B5EF4-FFF2-40B4-BE49-F238E27FC236}">
                <a16:creationId xmlns:a16="http://schemas.microsoft.com/office/drawing/2014/main" id="{E6AC9832-FB01-464A-9824-61887B77997E}"/>
              </a:ext>
            </a:extLst>
          </p:cNvPr>
          <p:cNvSpPr>
            <a:spLocks noGrp="1"/>
          </p:cNvSpPr>
          <p:nvPr>
            <p:ph type="sldNum" sz="quarter" idx="33"/>
          </p:nvPr>
        </p:nvSpPr>
        <p:spPr>
          <a:xfrm>
            <a:off x="11677425" y="6322399"/>
            <a:ext cx="370575" cy="365125"/>
          </a:xfrm>
        </p:spPr>
        <p:txBody>
          <a:bodyPr rtlCol="0"/>
          <a:lstStyle/>
          <a:p>
            <a:pPr rtl="0"/>
            <a:fld id="{19B51A1E-902D-48AF-9020-955120F399B6}" type="slidenum">
              <a:rPr lang="de-DE" smtClean="0"/>
              <a:pPr rtl="0"/>
              <a:t>5</a:t>
            </a:fld>
            <a:endParaRPr lang="de-DE" dirty="0"/>
          </a:p>
        </p:txBody>
      </p:sp>
    </p:spTree>
    <p:extLst>
      <p:ext uri="{BB962C8B-B14F-4D97-AF65-F5344CB8AC3E}">
        <p14:creationId xmlns:p14="http://schemas.microsoft.com/office/powerpoint/2010/main" val="3088961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04E83-A4F0-49C5-BB01-F5773509A2B3}"/>
              </a:ext>
            </a:extLst>
          </p:cNvPr>
          <p:cNvSpPr>
            <a:spLocks noGrp="1"/>
          </p:cNvSpPr>
          <p:nvPr>
            <p:ph type="title"/>
          </p:nvPr>
        </p:nvSpPr>
        <p:spPr>
          <a:xfrm>
            <a:off x="472496" y="428166"/>
            <a:ext cx="11340000" cy="432000"/>
          </a:xfrm>
        </p:spPr>
        <p:txBody>
          <a:bodyPr rtlCol="0"/>
          <a:lstStyle/>
          <a:p>
            <a:pPr rtl="0"/>
            <a:r>
              <a:rPr lang="de-DE" sz="3200" dirty="0"/>
              <a:t>Einzelrichterbeschluss vs. Arzthaftungskammer</a:t>
            </a:r>
            <a:endParaRPr lang="de-DE" dirty="0"/>
          </a:p>
        </p:txBody>
      </p:sp>
      <p:sp>
        <p:nvSpPr>
          <p:cNvPr id="3" name="Textplatzhalter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lstStyle/>
          <a:p>
            <a:pPr rtl="0"/>
            <a:r>
              <a:rPr lang="de-DE" dirty="0"/>
              <a:t>Dr. Thomas Motz, www.anwaltskontor-hl.de</a:t>
            </a:r>
          </a:p>
        </p:txBody>
      </p:sp>
      <p:sp>
        <p:nvSpPr>
          <p:cNvPr id="5" name="Inhaltsplatzhalter 4">
            <a:extLst>
              <a:ext uri="{FF2B5EF4-FFF2-40B4-BE49-F238E27FC236}">
                <a16:creationId xmlns:a16="http://schemas.microsoft.com/office/drawing/2014/main" id="{CEEB3BAE-C0B2-447C-B8BE-96C6BD84D658}"/>
              </a:ext>
            </a:extLst>
          </p:cNvPr>
          <p:cNvSpPr>
            <a:spLocks noGrp="1"/>
          </p:cNvSpPr>
          <p:nvPr>
            <p:ph sz="half" idx="2"/>
          </p:nvPr>
        </p:nvSpPr>
        <p:spPr>
          <a:xfrm>
            <a:off x="432000" y="1515833"/>
            <a:ext cx="11380496" cy="4414449"/>
          </a:xfrm>
        </p:spPr>
        <p:txBody>
          <a:bodyPr rtlCol="0"/>
          <a:lstStyle/>
          <a:p>
            <a:pPr marL="0" indent="0" rtl="0">
              <a:buNone/>
            </a:pPr>
            <a:r>
              <a:rPr lang="de-DE" sz="2000" dirty="0"/>
              <a:t>In der Rechtsprechung wird eine originäre Zuständigkeit der Kammer in Arzthaftungssachen betont:</a:t>
            </a:r>
          </a:p>
          <a:p>
            <a:pPr marL="0" indent="0" rtl="0">
              <a:buNone/>
            </a:pPr>
            <a:r>
              <a:rPr lang="de-DE" sz="2000" dirty="0"/>
              <a:t>Sowohl vom Bundesgerichtshof (VersR 1993, 836, 838 m. N.) als auch von anderen Obergerichten (vgl. OLG Brandenburg VersR 2001, 1241; OLG Karlsruhe, VersR 1994, 860) wurde der Grundsatz aufgestellt, wonach wegen der besonders schwierigen und verantwortungsvollen Aufgabe der Tatsachenfeststellung, der Beweiswürdigung und Rechtsanwendung die Entscheidung und Beweiserhebung im Arzthaftungsprozess grundsätzlich nicht durch den Einzelrichter zu erfolgen hat, sodass sich sowohl eine Übertragung auf den - hier nicht entscheidenden - obligatorischen Einzelrichter nach § 348 a Abs. 1 Nr. 1 ZPO verbietet (Musielak/</a:t>
            </a:r>
            <a:r>
              <a:rPr lang="de-DE" sz="2000" dirty="0" err="1"/>
              <a:t>Wittschier</a:t>
            </a:r>
            <a:r>
              <a:rPr lang="de-DE" sz="2000" dirty="0"/>
              <a:t>, ZPO, 4. Aufl., § 348 a Rn. 8) wie auch die Kammer auf die gebotene - BGH NJW 2003, 1254 - Vorlage des originären Einzelrichters zur Übernahme aufgerufen ist (Thomas/Putzo, ZPO, 26. Aufl., § 348 Rn. 11) (so OLG Karlsruhe, Beschl. v. 24.06.2005, Az.: 7 W 28/05, </a:t>
            </a:r>
            <a:r>
              <a:rPr lang="de-DE" sz="2000" dirty="0" err="1"/>
              <a:t>GesR</a:t>
            </a:r>
            <a:r>
              <a:rPr lang="de-DE" sz="2000" dirty="0"/>
              <a:t> 2005, 555f.)</a:t>
            </a:r>
          </a:p>
          <a:p>
            <a:pPr marL="0" indent="0" rtl="0">
              <a:buNone/>
            </a:pPr>
            <a:r>
              <a:rPr lang="de-DE" sz="2000" dirty="0"/>
              <a:t>Aber: Der BGH hat auch entschieden, dass „alleine der Umstand, dass nach der Rechtsprechung des Bundesgerichtshofs Arzthaftungssachen grundsätzlich vom voll besetzten Spruchkörper zu verhandeln sind,“ für die Annahme eines Verstoßes gegen den Anspruch auf den gesetzlichen Richter (Art. 101 Abs. 1 Satz 2 GG) im Hinblick auf die in § 348 Abs. 1 Nr. 2 Buchst. e ZPO getroffene Regelung nicht ausreiche. (BGH, Urt. v. 14.05.2013, Az.: VI ZR 325/11, NJW 2013, 2601f.)</a:t>
            </a:r>
          </a:p>
        </p:txBody>
      </p:sp>
      <p:sp>
        <p:nvSpPr>
          <p:cNvPr id="8" name="Foliennummernplatzhalter 7">
            <a:extLst>
              <a:ext uri="{FF2B5EF4-FFF2-40B4-BE49-F238E27FC236}">
                <a16:creationId xmlns:a16="http://schemas.microsoft.com/office/drawing/2014/main" id="{E6AC9832-FB01-464A-9824-61887B77997E}"/>
              </a:ext>
            </a:extLst>
          </p:cNvPr>
          <p:cNvSpPr>
            <a:spLocks noGrp="1"/>
          </p:cNvSpPr>
          <p:nvPr>
            <p:ph type="sldNum" sz="quarter" idx="33"/>
          </p:nvPr>
        </p:nvSpPr>
        <p:spPr>
          <a:xfrm>
            <a:off x="11677425" y="6322399"/>
            <a:ext cx="370575" cy="365125"/>
          </a:xfrm>
        </p:spPr>
        <p:txBody>
          <a:bodyPr rtlCol="0"/>
          <a:lstStyle/>
          <a:p>
            <a:pPr rtl="0"/>
            <a:fld id="{19B51A1E-902D-48AF-9020-955120F399B6}" type="slidenum">
              <a:rPr lang="de-DE" smtClean="0"/>
              <a:pPr rtl="0"/>
              <a:t>6</a:t>
            </a:fld>
            <a:endParaRPr lang="de-DE" dirty="0"/>
          </a:p>
        </p:txBody>
      </p:sp>
    </p:spTree>
    <p:extLst>
      <p:ext uri="{BB962C8B-B14F-4D97-AF65-F5344CB8AC3E}">
        <p14:creationId xmlns:p14="http://schemas.microsoft.com/office/powerpoint/2010/main" val="3951989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04E83-A4F0-49C5-BB01-F5773509A2B3}"/>
              </a:ext>
            </a:extLst>
          </p:cNvPr>
          <p:cNvSpPr>
            <a:spLocks noGrp="1"/>
          </p:cNvSpPr>
          <p:nvPr>
            <p:ph type="title"/>
          </p:nvPr>
        </p:nvSpPr>
        <p:spPr>
          <a:xfrm>
            <a:off x="472496" y="428166"/>
            <a:ext cx="11340000" cy="432000"/>
          </a:xfrm>
        </p:spPr>
        <p:txBody>
          <a:bodyPr rtlCol="0"/>
          <a:lstStyle/>
          <a:p>
            <a:pPr rtl="0"/>
            <a:r>
              <a:rPr lang="de-DE" sz="3200" dirty="0"/>
              <a:t>Einzelrichterbeschluss vs. Arzthaftungskammer</a:t>
            </a:r>
            <a:endParaRPr lang="de-DE" dirty="0"/>
          </a:p>
        </p:txBody>
      </p:sp>
      <p:sp>
        <p:nvSpPr>
          <p:cNvPr id="3" name="Textplatzhalter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lstStyle/>
          <a:p>
            <a:pPr rtl="0"/>
            <a:r>
              <a:rPr lang="de-DE" dirty="0"/>
              <a:t>Dr. Thomas Motz, www.anwaltskontor-hl.de</a:t>
            </a:r>
          </a:p>
        </p:txBody>
      </p:sp>
      <p:sp>
        <p:nvSpPr>
          <p:cNvPr id="5" name="Inhaltsplatzhalter 4">
            <a:extLst>
              <a:ext uri="{FF2B5EF4-FFF2-40B4-BE49-F238E27FC236}">
                <a16:creationId xmlns:a16="http://schemas.microsoft.com/office/drawing/2014/main" id="{CEEB3BAE-C0B2-447C-B8BE-96C6BD84D658}"/>
              </a:ext>
            </a:extLst>
          </p:cNvPr>
          <p:cNvSpPr>
            <a:spLocks noGrp="1"/>
          </p:cNvSpPr>
          <p:nvPr>
            <p:ph sz="half" idx="2"/>
          </p:nvPr>
        </p:nvSpPr>
        <p:spPr>
          <a:xfrm>
            <a:off x="432000" y="1515833"/>
            <a:ext cx="11380496" cy="4414449"/>
          </a:xfrm>
        </p:spPr>
        <p:txBody>
          <a:bodyPr rtlCol="0"/>
          <a:lstStyle/>
          <a:p>
            <a:pPr marL="0" indent="0" rtl="0">
              <a:buNone/>
            </a:pPr>
            <a:endParaRPr lang="de-DE" sz="2000" dirty="0"/>
          </a:p>
          <a:p>
            <a:pPr marL="0" indent="0" rtl="0">
              <a:buNone/>
            </a:pPr>
            <a:r>
              <a:rPr lang="de-DE" sz="2000" dirty="0"/>
              <a:t>Soweit das Landgericht über das Prozesskostenhilfegesuch durch die Einzelrichterin entschieden hat, ist allerdings darauf hinzuweisen, dass grundsätzlich wegen der in Arzthaftungssachen regelmäßig bestehenden Schwierigkeiten sowohl in rechtlicher als auch tatsächlicher Hinsicht die Beweiserhebung und Entscheidung nicht durch den Einzelrichter, sondern durch das vollbesetzte Kollegium zu erfolgen hat (vgl. BGH NJW 1994, 801, 802; Brandenburgisches OLG OLG-NR 2001, 5, 6 jeweils </a:t>
            </a:r>
            <a:r>
              <a:rPr lang="de-DE" sz="2000" dirty="0" err="1"/>
              <a:t>m.w.N</a:t>
            </a:r>
            <a:r>
              <a:rPr lang="de-DE" sz="2000" dirty="0"/>
              <a:t>.; OLG Karlsruhe NJW-RR 2006, 205, 206), so dass - da beim Landgericht Frankfurt (Oder) senatsbekannt eine Zuständigkeit der Zivilkammer nach dem Geschäftsverteilungsplan gem. § 348 Abs. 1 Nr. 2 e ZPO nicht begründet ist - die Kammer auf die nach § 348 Abs. 3 Nr. 1 ZPO gebotene Vorlage des originären Einzelrichters zur Übernahme berufen ist (vgl. OLG Karlsruhe a.a.O.; Geiß/Greiner, Arzthaftpflichtrecht, 5. Aufl., Rn. E 35).</a:t>
            </a:r>
            <a:br>
              <a:rPr lang="de-DE" sz="2000" dirty="0"/>
            </a:br>
            <a:r>
              <a:rPr lang="de-DE" sz="2000" dirty="0"/>
              <a:t>(Brandenburgisches Oberlandesgericht, Beschluss vom 17. April 2007 – 12 W 1/07 –, Rn. 9, </a:t>
            </a:r>
            <a:r>
              <a:rPr lang="de-DE" sz="2000" dirty="0" err="1"/>
              <a:t>juris</a:t>
            </a:r>
            <a:r>
              <a:rPr lang="de-DE" sz="2000" dirty="0"/>
              <a:t>)</a:t>
            </a:r>
          </a:p>
        </p:txBody>
      </p:sp>
      <p:sp>
        <p:nvSpPr>
          <p:cNvPr id="8" name="Foliennummernplatzhalter 7">
            <a:extLst>
              <a:ext uri="{FF2B5EF4-FFF2-40B4-BE49-F238E27FC236}">
                <a16:creationId xmlns:a16="http://schemas.microsoft.com/office/drawing/2014/main" id="{E6AC9832-FB01-464A-9824-61887B77997E}"/>
              </a:ext>
            </a:extLst>
          </p:cNvPr>
          <p:cNvSpPr>
            <a:spLocks noGrp="1"/>
          </p:cNvSpPr>
          <p:nvPr>
            <p:ph type="sldNum" sz="quarter" idx="33"/>
          </p:nvPr>
        </p:nvSpPr>
        <p:spPr>
          <a:xfrm>
            <a:off x="11677425" y="6322399"/>
            <a:ext cx="370575" cy="365125"/>
          </a:xfrm>
        </p:spPr>
        <p:txBody>
          <a:bodyPr rtlCol="0"/>
          <a:lstStyle/>
          <a:p>
            <a:pPr rtl="0"/>
            <a:fld id="{19B51A1E-902D-48AF-9020-955120F399B6}" type="slidenum">
              <a:rPr lang="de-DE" smtClean="0"/>
              <a:pPr rtl="0"/>
              <a:t>7</a:t>
            </a:fld>
            <a:endParaRPr lang="de-DE" dirty="0"/>
          </a:p>
        </p:txBody>
      </p:sp>
    </p:spTree>
    <p:extLst>
      <p:ext uri="{BB962C8B-B14F-4D97-AF65-F5344CB8AC3E}">
        <p14:creationId xmlns:p14="http://schemas.microsoft.com/office/powerpoint/2010/main" val="3370069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platzhalter 8" descr="Schneeberge von unten">
            <a:extLst>
              <a:ext uri="{FF2B5EF4-FFF2-40B4-BE49-F238E27FC236}">
                <a16:creationId xmlns:a16="http://schemas.microsoft.com/office/drawing/2014/main" id="{FB6C117D-C3C2-4923-B0BC-DC2F8814D0C1}"/>
              </a:ext>
            </a:extLst>
          </p:cNvPr>
          <p:cNvPicPr>
            <a:picLocks noGrp="1" noChangeAspect="1"/>
          </p:cNvPicPr>
          <p:nvPr>
            <p:ph type="pic" sz="quarter" idx="13"/>
          </p:nvPr>
        </p:nvPicPr>
        <p:blipFill>
          <a:blip r:embed="rId3"/>
          <a:stretch>
            <a:fillRect/>
          </a:stretch>
        </p:blipFill>
        <p:spPr>
          <a:xfrm>
            <a:off x="146253" y="170476"/>
            <a:ext cx="11899494" cy="6060155"/>
          </a:xfrm>
        </p:spPr>
      </p:pic>
      <p:sp>
        <p:nvSpPr>
          <p:cNvPr id="3" name="Titel 2">
            <a:extLst>
              <a:ext uri="{FF2B5EF4-FFF2-40B4-BE49-F238E27FC236}">
                <a16:creationId xmlns:a16="http://schemas.microsoft.com/office/drawing/2014/main" id="{200B3D2B-613A-41BE-987D-E6A1324B456D}"/>
              </a:ext>
            </a:extLst>
          </p:cNvPr>
          <p:cNvSpPr>
            <a:spLocks noGrp="1"/>
          </p:cNvSpPr>
          <p:nvPr>
            <p:ph type="ctrTitle"/>
          </p:nvPr>
        </p:nvSpPr>
        <p:spPr>
          <a:xfrm>
            <a:off x="779099" y="2539014"/>
            <a:ext cx="4416588" cy="2084198"/>
          </a:xfrm>
        </p:spPr>
        <p:txBody>
          <a:bodyPr rtlCol="0"/>
          <a:lstStyle/>
          <a:p>
            <a:pPr algn="l" rtl="0"/>
            <a:r>
              <a:rPr lang="de-DE" sz="4000" dirty="0"/>
              <a:t>„</a:t>
            </a:r>
            <a:r>
              <a:rPr lang="de-DE" sz="4000" dirty="0" err="1"/>
              <a:t>Anbeweis</a:t>
            </a:r>
            <a:r>
              <a:rPr lang="de-DE" sz="4000" dirty="0"/>
              <a:t>“ </a:t>
            </a:r>
            <a:br>
              <a:rPr lang="de-DE" sz="4000" dirty="0"/>
            </a:br>
            <a:r>
              <a:rPr lang="de-DE" sz="4000" dirty="0"/>
              <a:t>bei der </a:t>
            </a:r>
            <a:r>
              <a:rPr lang="de-DE" sz="4000" dirty="0" err="1"/>
              <a:t>Przeßkostenhilfe</a:t>
            </a:r>
            <a:endParaRPr lang="de-DE" sz="4000" dirty="0"/>
          </a:p>
        </p:txBody>
      </p:sp>
      <p:sp>
        <p:nvSpPr>
          <p:cNvPr id="4" name="Untertitel 3">
            <a:extLst>
              <a:ext uri="{FF2B5EF4-FFF2-40B4-BE49-F238E27FC236}">
                <a16:creationId xmlns:a16="http://schemas.microsoft.com/office/drawing/2014/main" id="{4772945D-CA91-4CFE-8EB7-941C7618C994}"/>
              </a:ext>
            </a:extLst>
          </p:cNvPr>
          <p:cNvSpPr>
            <a:spLocks noGrp="1"/>
          </p:cNvSpPr>
          <p:nvPr>
            <p:ph type="subTitle" idx="1"/>
          </p:nvPr>
        </p:nvSpPr>
        <p:spPr>
          <a:xfrm>
            <a:off x="779099" y="4623212"/>
            <a:ext cx="4416587" cy="1147273"/>
          </a:xfrm>
          <a:ln w="3175">
            <a:gradFill>
              <a:gsLst>
                <a:gs pos="0">
                  <a:schemeClr val="bg1">
                    <a:lumMod val="95000"/>
                  </a:schemeClr>
                </a:gs>
                <a:gs pos="100000">
                  <a:schemeClr val="accent1"/>
                </a:gs>
              </a:gsLst>
            </a:gradFill>
          </a:ln>
        </p:spPr>
        <p:txBody>
          <a:bodyPr rtlCol="0"/>
          <a:lstStyle/>
          <a:p>
            <a:pPr algn="l" rtl="0"/>
            <a:r>
              <a:rPr lang="de-DE" dirty="0"/>
              <a:t>Rechtsanwalt, Fachanwalt für Medizinrecht und Notar Dr. Thomas Motz</a:t>
            </a:r>
          </a:p>
          <a:p>
            <a:pPr algn="l" rtl="0"/>
            <a:r>
              <a:rPr lang="de-DE" dirty="0"/>
              <a:t>www.anwaltskontor-hl.de</a:t>
            </a:r>
          </a:p>
          <a:p>
            <a:pPr rtl="0"/>
            <a:endParaRPr lang="de-DE" dirty="0"/>
          </a:p>
        </p:txBody>
      </p:sp>
      <p:sp>
        <p:nvSpPr>
          <p:cNvPr id="5" name="Foliennummernplatzhalter 4">
            <a:extLst>
              <a:ext uri="{FF2B5EF4-FFF2-40B4-BE49-F238E27FC236}">
                <a16:creationId xmlns:a16="http://schemas.microsoft.com/office/drawing/2014/main" id="{BDD5A594-D852-43BB-B591-E9D9027253BD}"/>
              </a:ext>
            </a:extLst>
          </p:cNvPr>
          <p:cNvSpPr>
            <a:spLocks noGrp="1"/>
          </p:cNvSpPr>
          <p:nvPr>
            <p:ph type="sldNum" sz="quarter" idx="14"/>
          </p:nvPr>
        </p:nvSpPr>
        <p:spPr/>
        <p:txBody>
          <a:bodyPr rtlCol="0"/>
          <a:lstStyle/>
          <a:p>
            <a:pPr rtl="0"/>
            <a:fld id="{19B51A1E-902D-48AF-9020-955120F399B6}" type="slidenum">
              <a:rPr lang="de-DE" smtClean="0"/>
              <a:pPr rtl="0"/>
              <a:t>8</a:t>
            </a:fld>
            <a:endParaRPr lang="de-DE" dirty="0"/>
          </a:p>
        </p:txBody>
      </p:sp>
    </p:spTree>
    <p:extLst>
      <p:ext uri="{BB962C8B-B14F-4D97-AF65-F5344CB8AC3E}">
        <p14:creationId xmlns:p14="http://schemas.microsoft.com/office/powerpoint/2010/main" val="1948720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04E83-A4F0-49C5-BB01-F5773509A2B3}"/>
              </a:ext>
            </a:extLst>
          </p:cNvPr>
          <p:cNvSpPr>
            <a:spLocks noGrp="1"/>
          </p:cNvSpPr>
          <p:nvPr>
            <p:ph type="title"/>
          </p:nvPr>
        </p:nvSpPr>
        <p:spPr>
          <a:xfrm>
            <a:off x="472496" y="401533"/>
            <a:ext cx="11340000" cy="432000"/>
          </a:xfrm>
        </p:spPr>
        <p:txBody>
          <a:bodyPr rtlCol="0"/>
          <a:lstStyle/>
          <a:p>
            <a:pPr rtl="0"/>
            <a:r>
              <a:rPr lang="de-DE" dirty="0"/>
              <a:t>„</a:t>
            </a:r>
            <a:r>
              <a:rPr lang="de-DE" dirty="0" err="1"/>
              <a:t>Anbeweis</a:t>
            </a:r>
            <a:r>
              <a:rPr lang="de-DE" dirty="0"/>
              <a:t>“ in der </a:t>
            </a:r>
            <a:r>
              <a:rPr lang="de-DE" dirty="0" err="1"/>
              <a:t>Prozeßkostenhilfe</a:t>
            </a:r>
            <a:endParaRPr lang="de-DE" dirty="0"/>
          </a:p>
        </p:txBody>
      </p:sp>
      <p:sp>
        <p:nvSpPr>
          <p:cNvPr id="3" name="Textplatzhalter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lstStyle/>
          <a:p>
            <a:pPr rtl="0"/>
            <a:r>
              <a:rPr lang="de-DE" dirty="0"/>
              <a:t>Dr. Thomas Motz, www.anwaltskontor-hl.de</a:t>
            </a:r>
          </a:p>
        </p:txBody>
      </p:sp>
      <p:sp>
        <p:nvSpPr>
          <p:cNvPr id="5" name="Inhaltsplatzhalter 4">
            <a:extLst>
              <a:ext uri="{FF2B5EF4-FFF2-40B4-BE49-F238E27FC236}">
                <a16:creationId xmlns:a16="http://schemas.microsoft.com/office/drawing/2014/main" id="{CEEB3BAE-C0B2-447C-B8BE-96C6BD84D658}"/>
              </a:ext>
            </a:extLst>
          </p:cNvPr>
          <p:cNvSpPr>
            <a:spLocks noGrp="1"/>
          </p:cNvSpPr>
          <p:nvPr>
            <p:ph sz="half" idx="2"/>
          </p:nvPr>
        </p:nvSpPr>
        <p:spPr>
          <a:xfrm>
            <a:off x="432000" y="1515833"/>
            <a:ext cx="11380496" cy="4414449"/>
          </a:xfrm>
        </p:spPr>
        <p:txBody>
          <a:bodyPr rtlCol="0"/>
          <a:lstStyle/>
          <a:p>
            <a:pPr marL="0" indent="0" rtl="0">
              <a:buNone/>
            </a:pPr>
            <a:r>
              <a:rPr lang="de-DE" sz="2000" dirty="0"/>
              <a:t>Problemaufriss:</a:t>
            </a:r>
          </a:p>
          <a:p>
            <a:pPr marL="0" indent="0" rtl="0">
              <a:buNone/>
            </a:pPr>
            <a:r>
              <a:rPr lang="de-DE" sz="2000" dirty="0"/>
              <a:t>Manche Gerichte, z.B. das Landgericht Lübeck, verlangen für die Gewährung von Prozesskostenhilfe einen sog. „</a:t>
            </a:r>
            <a:r>
              <a:rPr lang="de-DE" sz="2000" dirty="0" err="1"/>
              <a:t>Anbeweis</a:t>
            </a:r>
            <a:r>
              <a:rPr lang="de-DE" sz="2000" dirty="0"/>
              <a:t>“, d.h., zumindest ein MDK-Gutachten sollte vorliegen, mit dem ein Behandlungsfehler bestätigt wird. Der Kausalitätsnachweis braucht nicht zwingend schon mit der Klageschrift geführt werden. Die bloße Behauptung von Behandlungsfehler und Kausalität zwischen Behandlungsfehler und Schaden genügt für die Erlangung der </a:t>
            </a:r>
            <a:r>
              <a:rPr lang="de-DE" sz="2000" dirty="0" err="1"/>
              <a:t>Prozeßkostenhilfe</a:t>
            </a:r>
            <a:r>
              <a:rPr lang="de-DE" sz="2000" dirty="0"/>
              <a:t> nicht.</a:t>
            </a:r>
          </a:p>
          <a:p>
            <a:pPr marL="0" indent="0" rtl="0">
              <a:buNone/>
            </a:pPr>
            <a:endParaRPr lang="de-DE" sz="2000" dirty="0"/>
          </a:p>
          <a:p>
            <a:pPr marL="0" indent="0" rtl="0">
              <a:buNone/>
            </a:pPr>
            <a:r>
              <a:rPr lang="de-DE" sz="2000" dirty="0"/>
              <a:t>Rechtslage:</a:t>
            </a:r>
          </a:p>
          <a:p>
            <a:pPr marL="0" indent="0" rtl="0">
              <a:buNone/>
            </a:pPr>
            <a:r>
              <a:rPr lang="de-DE" sz="2000" dirty="0"/>
              <a:t>Gemäß § 114 Abs. 1 Satz 1 ZPO ist einer Partei, die nach ihren persönlichen und wirtschaftlichen Verhältnissen die Kosten der Prozessführung nicht, nur zum Teil oder nur in Raten aufbringen kann, Prozesskostenhilfe zu gewähren, wenn die beabsichtigte Rechtsverfolgung oder Rechtsverteidigung hinreichende Aussicht auf Erfolg bietet und nicht mutwillig erscheint.</a:t>
            </a:r>
          </a:p>
          <a:p>
            <a:pPr marL="0" indent="0" rtl="0">
              <a:buNone/>
            </a:pPr>
            <a:endParaRPr lang="de-DE" dirty="0"/>
          </a:p>
          <a:p>
            <a:pPr marL="0" indent="0" rtl="0">
              <a:buNone/>
            </a:pPr>
            <a:endParaRPr lang="de-DE" dirty="0"/>
          </a:p>
        </p:txBody>
      </p:sp>
      <p:sp>
        <p:nvSpPr>
          <p:cNvPr id="8" name="Foliennummernplatzhalter 7">
            <a:extLst>
              <a:ext uri="{FF2B5EF4-FFF2-40B4-BE49-F238E27FC236}">
                <a16:creationId xmlns:a16="http://schemas.microsoft.com/office/drawing/2014/main" id="{E6AC9832-FB01-464A-9824-61887B77997E}"/>
              </a:ext>
            </a:extLst>
          </p:cNvPr>
          <p:cNvSpPr>
            <a:spLocks noGrp="1"/>
          </p:cNvSpPr>
          <p:nvPr>
            <p:ph type="sldNum" sz="quarter" idx="33"/>
          </p:nvPr>
        </p:nvSpPr>
        <p:spPr>
          <a:xfrm>
            <a:off x="11677425" y="6322399"/>
            <a:ext cx="370575" cy="365125"/>
          </a:xfrm>
        </p:spPr>
        <p:txBody>
          <a:bodyPr rtlCol="0"/>
          <a:lstStyle/>
          <a:p>
            <a:pPr rtl="0"/>
            <a:fld id="{19B51A1E-902D-48AF-9020-955120F399B6}" type="slidenum">
              <a:rPr lang="de-DE" smtClean="0"/>
              <a:pPr rtl="0"/>
              <a:t>9</a:t>
            </a:fld>
            <a:endParaRPr lang="de-DE" dirty="0"/>
          </a:p>
        </p:txBody>
      </p:sp>
    </p:spTree>
    <p:extLst>
      <p:ext uri="{BB962C8B-B14F-4D97-AF65-F5344CB8AC3E}">
        <p14:creationId xmlns:p14="http://schemas.microsoft.com/office/powerpoint/2010/main" val="1034244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04E83-A4F0-49C5-BB01-F5773509A2B3}"/>
              </a:ext>
            </a:extLst>
          </p:cNvPr>
          <p:cNvSpPr>
            <a:spLocks noGrp="1"/>
          </p:cNvSpPr>
          <p:nvPr>
            <p:ph type="title"/>
          </p:nvPr>
        </p:nvSpPr>
        <p:spPr>
          <a:xfrm>
            <a:off x="472496" y="401533"/>
            <a:ext cx="11340000" cy="432000"/>
          </a:xfrm>
        </p:spPr>
        <p:txBody>
          <a:bodyPr rtlCol="0"/>
          <a:lstStyle/>
          <a:p>
            <a:pPr rtl="0"/>
            <a:r>
              <a:rPr lang="de-DE" dirty="0"/>
              <a:t>„</a:t>
            </a:r>
            <a:r>
              <a:rPr lang="de-DE" dirty="0" err="1"/>
              <a:t>Anbeweis</a:t>
            </a:r>
            <a:r>
              <a:rPr lang="de-DE" dirty="0"/>
              <a:t>“ in der </a:t>
            </a:r>
            <a:r>
              <a:rPr lang="de-DE" dirty="0" err="1"/>
              <a:t>Prozeßkostenhilfe</a:t>
            </a:r>
            <a:endParaRPr lang="de-DE" dirty="0"/>
          </a:p>
        </p:txBody>
      </p:sp>
      <p:sp>
        <p:nvSpPr>
          <p:cNvPr id="3" name="Textplatzhalter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lstStyle/>
          <a:p>
            <a:pPr rtl="0"/>
            <a:r>
              <a:rPr lang="de-DE" dirty="0"/>
              <a:t>Dr. Thomas Motz, www.anwaltskontor-hl.de</a:t>
            </a:r>
          </a:p>
        </p:txBody>
      </p:sp>
      <p:sp>
        <p:nvSpPr>
          <p:cNvPr id="5" name="Inhaltsplatzhalter 4">
            <a:extLst>
              <a:ext uri="{FF2B5EF4-FFF2-40B4-BE49-F238E27FC236}">
                <a16:creationId xmlns:a16="http://schemas.microsoft.com/office/drawing/2014/main" id="{CEEB3BAE-C0B2-447C-B8BE-96C6BD84D658}"/>
              </a:ext>
            </a:extLst>
          </p:cNvPr>
          <p:cNvSpPr>
            <a:spLocks noGrp="1"/>
          </p:cNvSpPr>
          <p:nvPr>
            <p:ph sz="half" idx="2"/>
          </p:nvPr>
        </p:nvSpPr>
        <p:spPr>
          <a:xfrm>
            <a:off x="432000" y="1515833"/>
            <a:ext cx="11380496" cy="4414449"/>
          </a:xfrm>
        </p:spPr>
        <p:txBody>
          <a:bodyPr rtlCol="0"/>
          <a:lstStyle/>
          <a:p>
            <a:pPr marL="0" indent="0" rtl="0">
              <a:buNone/>
            </a:pPr>
            <a:endParaRPr lang="de-DE" dirty="0"/>
          </a:p>
          <a:p>
            <a:pPr marL="0" indent="0" rtl="0">
              <a:buNone/>
            </a:pPr>
            <a:r>
              <a:rPr lang="de-DE" sz="2000" dirty="0"/>
              <a:t>OLG Frankfurt, Beschl. V. 02.07.2018, Az.: 8 W 18/18, </a:t>
            </a:r>
            <a:r>
              <a:rPr lang="de-DE" sz="2000" dirty="0" err="1"/>
              <a:t>GesR</a:t>
            </a:r>
            <a:r>
              <a:rPr lang="de-DE" sz="2000" dirty="0"/>
              <a:t> 2018, 698f.</a:t>
            </a:r>
          </a:p>
          <a:p>
            <a:pPr marL="0" indent="0" rtl="0">
              <a:buNone/>
            </a:pPr>
            <a:r>
              <a:rPr lang="de-DE" sz="2000" dirty="0"/>
              <a:t>An die Voraussetzung der hinreichenden Erfolgsaussicht </a:t>
            </a:r>
            <a:r>
              <a:rPr lang="de-DE" sz="2000" dirty="0" err="1"/>
              <a:t>i.S.d</a:t>
            </a:r>
            <a:r>
              <a:rPr lang="de-DE" sz="2000" dirty="0"/>
              <a:t>. § 114 ZPO sind keine überspannten Anforderungen zu stellen (vgl. nur BVerfG, Beschl. v. 02.02.1993 - 1 BvR 1697/91 - NJW-RR 1993, 1090). Die Prüfung der Erfolgsaussicht soll nämlich nicht dazu dienen, die Rechtsverfolgung oder Rechtsverteidigung selbst in das summarische Verfahren der Prozesskostenhilfe zu verlagern und dieses an die Stelle des Hauptsacheverfahrens treten zu lassen. Das Prozesskostenhilfeverfahren will den Rechtsschutz, den das Rechtsstaatsprinzip erfordert, nicht selbst bieten, sondern zugänglich machen (vgl. BVerfG, Beschl. v. 13.03.1990 - 2 BvR 94/88 - BVerfGE 81, 347, 357; BVerfG, Beschl. v. 16.01.2013 - 1 BvR 2004/10 - NJW 2013, 1148).</a:t>
            </a:r>
          </a:p>
          <a:p>
            <a:pPr marL="0" indent="0" rtl="0">
              <a:buNone/>
            </a:pPr>
            <a:r>
              <a:rPr lang="de-DE" sz="2000" dirty="0"/>
              <a:t>Hiernach dürfen schwierige, bislang ungeklärte Rechts- und Tatfragen nicht im Prozesskostenhilfeverfahren entschieden werden, sondern müssen auch von Unbemittelten einer prozessualen Klärung zugeführt werden können (vgl. BVerfG, Beschl. v. 14.07.1993 - 1 BvR 1523/92 - NJW 1994, 241, 242; BVerfG, Beschl. v. 16.01.2013 - 1 BvR 2004/10 - NJW 2013, 1148; BVerfG, Beschl. v. 13.07.2016 - 1 BvR 826/13; OLG Frankfurt, Beschl. v. 27.04.2018 - 8 W 19/18 - VersR 2018, 810, 811). </a:t>
            </a:r>
          </a:p>
          <a:p>
            <a:pPr marL="0" indent="0" rtl="0">
              <a:buNone/>
            </a:pPr>
            <a:endParaRPr lang="de-DE" sz="2000" dirty="0"/>
          </a:p>
        </p:txBody>
      </p:sp>
      <p:sp>
        <p:nvSpPr>
          <p:cNvPr id="8" name="Foliennummernplatzhalter 7">
            <a:extLst>
              <a:ext uri="{FF2B5EF4-FFF2-40B4-BE49-F238E27FC236}">
                <a16:creationId xmlns:a16="http://schemas.microsoft.com/office/drawing/2014/main" id="{E6AC9832-FB01-464A-9824-61887B77997E}"/>
              </a:ext>
            </a:extLst>
          </p:cNvPr>
          <p:cNvSpPr>
            <a:spLocks noGrp="1"/>
          </p:cNvSpPr>
          <p:nvPr>
            <p:ph type="sldNum" sz="quarter" idx="33"/>
          </p:nvPr>
        </p:nvSpPr>
        <p:spPr>
          <a:xfrm>
            <a:off x="11677425" y="6322399"/>
            <a:ext cx="370575" cy="365125"/>
          </a:xfrm>
        </p:spPr>
        <p:txBody>
          <a:bodyPr rtlCol="0"/>
          <a:lstStyle/>
          <a:p>
            <a:pPr rtl="0"/>
            <a:fld id="{19B51A1E-902D-48AF-9020-955120F399B6}" type="slidenum">
              <a:rPr lang="de-DE" smtClean="0"/>
              <a:pPr rtl="0"/>
              <a:t>10</a:t>
            </a:fld>
            <a:endParaRPr lang="de-DE" dirty="0"/>
          </a:p>
        </p:txBody>
      </p:sp>
    </p:spTree>
    <p:extLst>
      <p:ext uri="{BB962C8B-B14F-4D97-AF65-F5344CB8AC3E}">
        <p14:creationId xmlns:p14="http://schemas.microsoft.com/office/powerpoint/2010/main" val="1491702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04E83-A4F0-49C5-BB01-F5773509A2B3}"/>
              </a:ext>
            </a:extLst>
          </p:cNvPr>
          <p:cNvSpPr>
            <a:spLocks noGrp="1"/>
          </p:cNvSpPr>
          <p:nvPr>
            <p:ph type="title"/>
          </p:nvPr>
        </p:nvSpPr>
        <p:spPr>
          <a:xfrm>
            <a:off x="472496" y="401533"/>
            <a:ext cx="11340000" cy="432000"/>
          </a:xfrm>
        </p:spPr>
        <p:txBody>
          <a:bodyPr rtlCol="0"/>
          <a:lstStyle/>
          <a:p>
            <a:pPr rtl="0"/>
            <a:r>
              <a:rPr lang="de-DE" dirty="0"/>
              <a:t>„</a:t>
            </a:r>
            <a:r>
              <a:rPr lang="de-DE" dirty="0" err="1"/>
              <a:t>Anbeweis</a:t>
            </a:r>
            <a:r>
              <a:rPr lang="de-DE" dirty="0"/>
              <a:t>“ in der </a:t>
            </a:r>
            <a:r>
              <a:rPr lang="de-DE" dirty="0" err="1"/>
              <a:t>Prozeßkostenhilfe</a:t>
            </a:r>
            <a:endParaRPr lang="de-DE" dirty="0"/>
          </a:p>
        </p:txBody>
      </p:sp>
      <p:sp>
        <p:nvSpPr>
          <p:cNvPr id="3" name="Textplatzhalter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lstStyle/>
          <a:p>
            <a:pPr rtl="0"/>
            <a:r>
              <a:rPr lang="de-DE" dirty="0"/>
              <a:t>Dr. Thomas Motz, www.anwaltskontor-hl.de</a:t>
            </a:r>
          </a:p>
        </p:txBody>
      </p:sp>
      <p:sp>
        <p:nvSpPr>
          <p:cNvPr id="5" name="Inhaltsplatzhalter 4">
            <a:extLst>
              <a:ext uri="{FF2B5EF4-FFF2-40B4-BE49-F238E27FC236}">
                <a16:creationId xmlns:a16="http://schemas.microsoft.com/office/drawing/2014/main" id="{CEEB3BAE-C0B2-447C-B8BE-96C6BD84D658}"/>
              </a:ext>
            </a:extLst>
          </p:cNvPr>
          <p:cNvSpPr>
            <a:spLocks noGrp="1"/>
          </p:cNvSpPr>
          <p:nvPr>
            <p:ph sz="half" idx="2"/>
          </p:nvPr>
        </p:nvSpPr>
        <p:spPr>
          <a:xfrm>
            <a:off x="432000" y="1515833"/>
            <a:ext cx="11380496" cy="4414449"/>
          </a:xfrm>
        </p:spPr>
        <p:txBody>
          <a:bodyPr rtlCol="0"/>
          <a:lstStyle/>
          <a:p>
            <a:pPr marL="0" indent="0" rtl="0">
              <a:buNone/>
            </a:pPr>
            <a:endParaRPr lang="de-DE" dirty="0"/>
          </a:p>
          <a:p>
            <a:pPr marL="0" indent="0" rtl="0">
              <a:buNone/>
            </a:pPr>
            <a:r>
              <a:rPr lang="de-DE" sz="2000" dirty="0"/>
              <a:t>Kommt eine Beweisaufnahme ernsthaft in Betracht und liegen keine konkreten und nachvollziehbaren Anhaltspunkte dafür vor, dass die Beweisaufnahme mit großer Wahrscheinlichkeit zum Nachteil des Unbemittelten ausgehen würde, so läuft es dem Gebot der Rechtsschutzgleichheit zuwider, dem Unbemittelten wegen fehlender Erfolgsaussichten seines Rechtsschutzbegehrens Prozesskostenhilfe zu verweigern (vgl. etwa BVerfG, Beschl. v. 20.02.2002 - 1 BvR 1450/00 - NJW-RR 2002, 1069; BVerfG, Beschl. v. 16.06.2016 - 1 BvR 2509/15; Geimer in: Zöller, ZPO, 32. Aufl. 2018, § 114 Rn. 19; Poller in: Kroiß/Siede, </a:t>
            </a:r>
            <a:r>
              <a:rPr lang="de-DE" sz="2000" dirty="0" err="1"/>
              <a:t>FamFG</a:t>
            </a:r>
            <a:r>
              <a:rPr lang="de-DE" sz="2000" dirty="0"/>
              <a:t>, 2. Aufl. 2018, § 114 ZPO Rn. 16).</a:t>
            </a:r>
          </a:p>
          <a:p>
            <a:pPr marL="0" indent="0" rtl="0">
              <a:buNone/>
            </a:pPr>
            <a:r>
              <a:rPr lang="de-DE" sz="2000" dirty="0"/>
              <a:t>An die Substantiierungspflicht der Partei dürfen im Arzthaftungsprozess nur maßvolle Anforderungen gestellt werden, weil vom Patienten regelmäßig keine genaue Kenntnis der medizinischen Vorgänge erwartet und gefordert werden kann (vgl. BGH, Urt. v. 08.06.2004 - VI ZR 199/03 - NJW 2004, 2825, 2827; OLG Frankfurt, Urt. v. 29.11.2016 - 8 U 143/13; OLG Frankfurt, Urt. v. 11.07.2017 - 8 U 150/16; Martis/</a:t>
            </a:r>
            <a:r>
              <a:rPr lang="de-DE" sz="2000" dirty="0" err="1"/>
              <a:t>Winkhart</a:t>
            </a:r>
            <a:r>
              <a:rPr lang="de-DE" sz="2000" dirty="0"/>
              <a:t>, Arzthaftungsrecht, 5. Aufl. 2018, Rn. S 601). </a:t>
            </a:r>
          </a:p>
        </p:txBody>
      </p:sp>
      <p:sp>
        <p:nvSpPr>
          <p:cNvPr id="8" name="Foliennummernplatzhalter 7">
            <a:extLst>
              <a:ext uri="{FF2B5EF4-FFF2-40B4-BE49-F238E27FC236}">
                <a16:creationId xmlns:a16="http://schemas.microsoft.com/office/drawing/2014/main" id="{E6AC9832-FB01-464A-9824-61887B77997E}"/>
              </a:ext>
            </a:extLst>
          </p:cNvPr>
          <p:cNvSpPr>
            <a:spLocks noGrp="1"/>
          </p:cNvSpPr>
          <p:nvPr>
            <p:ph type="sldNum" sz="quarter" idx="33"/>
          </p:nvPr>
        </p:nvSpPr>
        <p:spPr>
          <a:xfrm>
            <a:off x="11677425" y="6322399"/>
            <a:ext cx="370575" cy="365125"/>
          </a:xfrm>
        </p:spPr>
        <p:txBody>
          <a:bodyPr rtlCol="0"/>
          <a:lstStyle/>
          <a:p>
            <a:pPr rtl="0"/>
            <a:fld id="{19B51A1E-902D-48AF-9020-955120F399B6}" type="slidenum">
              <a:rPr lang="de-DE" smtClean="0"/>
              <a:pPr rtl="0"/>
              <a:t>11</a:t>
            </a:fld>
            <a:endParaRPr lang="de-DE" dirty="0"/>
          </a:p>
        </p:txBody>
      </p:sp>
    </p:spTree>
    <p:extLst>
      <p:ext uri="{BB962C8B-B14F-4D97-AF65-F5344CB8AC3E}">
        <p14:creationId xmlns:p14="http://schemas.microsoft.com/office/powerpoint/2010/main" val="453555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04E83-A4F0-49C5-BB01-F5773509A2B3}"/>
              </a:ext>
            </a:extLst>
          </p:cNvPr>
          <p:cNvSpPr>
            <a:spLocks noGrp="1"/>
          </p:cNvSpPr>
          <p:nvPr>
            <p:ph type="title"/>
          </p:nvPr>
        </p:nvSpPr>
        <p:spPr>
          <a:xfrm>
            <a:off x="472496" y="401533"/>
            <a:ext cx="11340000" cy="432000"/>
          </a:xfrm>
        </p:spPr>
        <p:txBody>
          <a:bodyPr rtlCol="0"/>
          <a:lstStyle/>
          <a:p>
            <a:pPr rtl="0"/>
            <a:r>
              <a:rPr lang="de-DE" dirty="0"/>
              <a:t>„</a:t>
            </a:r>
            <a:r>
              <a:rPr lang="de-DE" dirty="0" err="1"/>
              <a:t>Anbeweis</a:t>
            </a:r>
            <a:r>
              <a:rPr lang="de-DE" dirty="0"/>
              <a:t>“ in der </a:t>
            </a:r>
            <a:r>
              <a:rPr lang="de-DE" dirty="0" err="1"/>
              <a:t>Prozeßkostenhilfe</a:t>
            </a:r>
            <a:endParaRPr lang="de-DE" dirty="0"/>
          </a:p>
        </p:txBody>
      </p:sp>
      <p:sp>
        <p:nvSpPr>
          <p:cNvPr id="3" name="Textplatzhalter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lstStyle/>
          <a:p>
            <a:pPr rtl="0"/>
            <a:r>
              <a:rPr lang="de-DE" dirty="0"/>
              <a:t>Dr. Thomas Motz, www.anwaltskontor-hl.de</a:t>
            </a:r>
          </a:p>
        </p:txBody>
      </p:sp>
      <p:sp>
        <p:nvSpPr>
          <p:cNvPr id="5" name="Inhaltsplatzhalter 4">
            <a:extLst>
              <a:ext uri="{FF2B5EF4-FFF2-40B4-BE49-F238E27FC236}">
                <a16:creationId xmlns:a16="http://schemas.microsoft.com/office/drawing/2014/main" id="{CEEB3BAE-C0B2-447C-B8BE-96C6BD84D658}"/>
              </a:ext>
            </a:extLst>
          </p:cNvPr>
          <p:cNvSpPr>
            <a:spLocks noGrp="1"/>
          </p:cNvSpPr>
          <p:nvPr>
            <p:ph sz="half" idx="2"/>
          </p:nvPr>
        </p:nvSpPr>
        <p:spPr>
          <a:xfrm>
            <a:off x="432000" y="1515833"/>
            <a:ext cx="11380496" cy="4414449"/>
          </a:xfrm>
        </p:spPr>
        <p:txBody>
          <a:bodyPr rtlCol="0"/>
          <a:lstStyle/>
          <a:p>
            <a:pPr marL="0" indent="0" rtl="0">
              <a:buNone/>
            </a:pPr>
            <a:r>
              <a:rPr lang="de-DE" sz="2000" dirty="0"/>
              <a:t>Der Patient und sein Prozessbevollmächtigter sind insbesondere nicht verpflichtet, sich zur ordnungsgemäßen Prozessführung medizinisches Fachwissen anzueignen (vgl. etwa BGH, Urt. v. 08.06.2004 - VI ZR 199/03 - NJW 2004, 2825, 2827; BGH, Beschl. v. 01.03.2016 - VI ZR 49/15 - NJW 2016, 1328, 1329; OLG Frankfurt, Urt. v. 29.11.2016 - 8 U 143/13). Die Partei darf sich daher auf Vortrag beschränken, der die Vermutung eines fehlerhaften Verhaltens des Arztes aufgrund der Folgen für den Patienten gestattet (vgl. BGH, Urt. v. 08.06.2004 - VI ZR 199/03 - NJW 2004, 2825, 2827; BGH, Urt. v. 14.03.2017 - VI ZR 605/15 - MDR 2017, 762, 763; OLG Frankfurt, Urt. v. 29.11.2016 - 8 U 143/13; OLG Frankfurt, Urt. v. 11.07.2017 - 8 U 150/16).</a:t>
            </a:r>
          </a:p>
          <a:p>
            <a:pPr marL="0" indent="0" rtl="0">
              <a:buNone/>
            </a:pPr>
            <a:r>
              <a:rPr lang="de-DE" sz="2000" dirty="0"/>
              <a:t>Die Entscheidung des OLG Frankfurt entspricht der Rechtsprechung anderer Obergerichte (vgl. z.B. OLG Stuttgart, Beschl. v. 28.02.2008 - 1 W 4/08; OLG München, Beschl. v. 16.12.2005 - 1 W 2878/05; OLG Naumburg, Beschl. v. 26.06.2017 - 1 W 23/17; OLG Koblenz, Beschl. v. 29.04.2016 - 5 W 220/16; OLG Köln, Beschl. v. 19.10.2015 - 5 W 35/15).</a:t>
            </a:r>
          </a:p>
        </p:txBody>
      </p:sp>
      <p:sp>
        <p:nvSpPr>
          <p:cNvPr id="8" name="Foliennummernplatzhalter 7">
            <a:extLst>
              <a:ext uri="{FF2B5EF4-FFF2-40B4-BE49-F238E27FC236}">
                <a16:creationId xmlns:a16="http://schemas.microsoft.com/office/drawing/2014/main" id="{E6AC9832-FB01-464A-9824-61887B77997E}"/>
              </a:ext>
            </a:extLst>
          </p:cNvPr>
          <p:cNvSpPr>
            <a:spLocks noGrp="1"/>
          </p:cNvSpPr>
          <p:nvPr>
            <p:ph type="sldNum" sz="quarter" idx="33"/>
          </p:nvPr>
        </p:nvSpPr>
        <p:spPr>
          <a:xfrm>
            <a:off x="11677425" y="6322399"/>
            <a:ext cx="370575" cy="365125"/>
          </a:xfrm>
        </p:spPr>
        <p:txBody>
          <a:bodyPr rtlCol="0"/>
          <a:lstStyle/>
          <a:p>
            <a:pPr rtl="0"/>
            <a:fld id="{19B51A1E-902D-48AF-9020-955120F399B6}" type="slidenum">
              <a:rPr lang="de-DE" smtClean="0"/>
              <a:pPr rtl="0"/>
              <a:t>12</a:t>
            </a:fld>
            <a:endParaRPr lang="de-DE" dirty="0"/>
          </a:p>
        </p:txBody>
      </p:sp>
    </p:spTree>
    <p:extLst>
      <p:ext uri="{BB962C8B-B14F-4D97-AF65-F5344CB8AC3E}">
        <p14:creationId xmlns:p14="http://schemas.microsoft.com/office/powerpoint/2010/main" val="1510120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04E83-A4F0-49C5-BB01-F5773509A2B3}"/>
              </a:ext>
            </a:extLst>
          </p:cNvPr>
          <p:cNvSpPr>
            <a:spLocks noGrp="1"/>
          </p:cNvSpPr>
          <p:nvPr>
            <p:ph type="title"/>
          </p:nvPr>
        </p:nvSpPr>
        <p:spPr>
          <a:xfrm>
            <a:off x="472496" y="401533"/>
            <a:ext cx="11340000" cy="432000"/>
          </a:xfrm>
        </p:spPr>
        <p:txBody>
          <a:bodyPr rtlCol="0"/>
          <a:lstStyle/>
          <a:p>
            <a:pPr rtl="0"/>
            <a:r>
              <a:rPr lang="de-DE" dirty="0"/>
              <a:t>„</a:t>
            </a:r>
            <a:r>
              <a:rPr lang="de-DE" dirty="0" err="1"/>
              <a:t>Anbeweis</a:t>
            </a:r>
            <a:r>
              <a:rPr lang="de-DE" dirty="0"/>
              <a:t>“ in der </a:t>
            </a:r>
            <a:r>
              <a:rPr lang="de-DE" dirty="0" err="1"/>
              <a:t>Prozeßkostenhilfe</a:t>
            </a:r>
            <a:endParaRPr lang="de-DE" dirty="0"/>
          </a:p>
        </p:txBody>
      </p:sp>
      <p:sp>
        <p:nvSpPr>
          <p:cNvPr id="3" name="Textplatzhalter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lstStyle/>
          <a:p>
            <a:pPr rtl="0"/>
            <a:r>
              <a:rPr lang="de-DE" dirty="0"/>
              <a:t>Dr. Thomas Motz, www.anwaltskontor-hl.de</a:t>
            </a:r>
          </a:p>
        </p:txBody>
      </p:sp>
      <p:sp>
        <p:nvSpPr>
          <p:cNvPr id="5" name="Inhaltsplatzhalter 4">
            <a:extLst>
              <a:ext uri="{FF2B5EF4-FFF2-40B4-BE49-F238E27FC236}">
                <a16:creationId xmlns:a16="http://schemas.microsoft.com/office/drawing/2014/main" id="{CEEB3BAE-C0B2-447C-B8BE-96C6BD84D658}"/>
              </a:ext>
            </a:extLst>
          </p:cNvPr>
          <p:cNvSpPr>
            <a:spLocks noGrp="1"/>
          </p:cNvSpPr>
          <p:nvPr>
            <p:ph sz="half" idx="2"/>
          </p:nvPr>
        </p:nvSpPr>
        <p:spPr>
          <a:xfrm>
            <a:off x="432000" y="1515833"/>
            <a:ext cx="11380496" cy="4414449"/>
          </a:xfrm>
        </p:spPr>
        <p:txBody>
          <a:bodyPr rtlCol="0"/>
          <a:lstStyle/>
          <a:p>
            <a:pPr marL="0" indent="0" algn="l">
              <a:buNone/>
            </a:pPr>
            <a:r>
              <a:rPr lang="de-DE" sz="2000" dirty="0">
                <a:effectLst/>
              </a:rPr>
              <a:t>Ist das Vorbringen eines Antragstellers schlüssig und bestehen keine unstreitigen Einwendungen der Beklagtenseite, die dem geltend gemachten Anspruch entgegenstehen, so ist die nach § 114 ZPO erforderliche hinreichende Erfolgsaussicht gegeben und die beantragte PKH zu bewilligen. Der Nachweis der entscheidungserheblichen Tatsachen ist dem Klageverfahren vorbehalten. Können die Behauptungen – wie in der Regel – nur durch Sachverständigenbeweis geklärt werden, so ist dem Antragsteller die beantragte PKH zu bewilligen (vgl. OLG Stuttgart, Beschl. v. 28.02.2008 - 1 W 4/08).</a:t>
            </a:r>
          </a:p>
          <a:p>
            <a:pPr marL="0" indent="0" algn="l">
              <a:buNone/>
            </a:pPr>
            <a:r>
              <a:rPr lang="de-DE" sz="2000" dirty="0">
                <a:effectLst/>
              </a:rPr>
              <a:t>Die Grenze zur Unzulässigkeit ist erst dann überschritten, wenn das Institut der Prozesskostenhilfe dazu missbraucht wird, aussichtslose Klagen auf Kosten der Allgemeinheit zu führen. Der Unbemittelte braucht nur einem solchen Bemittelten gleichgestellt zu werden, der seine Prozessaussichten vernünftig abwägt und dabei auch das Kostenrisiko berücksichtigt (OLG München, Beschl. v. 16.12.2005 - 1 W 2878/05).</a:t>
            </a:r>
          </a:p>
          <a:p>
            <a:pPr marL="0" indent="0" rtl="0">
              <a:buNone/>
            </a:pPr>
            <a:endParaRPr lang="de-DE" sz="2000" dirty="0"/>
          </a:p>
        </p:txBody>
      </p:sp>
      <p:sp>
        <p:nvSpPr>
          <p:cNvPr id="8" name="Foliennummernplatzhalter 7">
            <a:extLst>
              <a:ext uri="{FF2B5EF4-FFF2-40B4-BE49-F238E27FC236}">
                <a16:creationId xmlns:a16="http://schemas.microsoft.com/office/drawing/2014/main" id="{E6AC9832-FB01-464A-9824-61887B77997E}"/>
              </a:ext>
            </a:extLst>
          </p:cNvPr>
          <p:cNvSpPr>
            <a:spLocks noGrp="1"/>
          </p:cNvSpPr>
          <p:nvPr>
            <p:ph type="sldNum" sz="quarter" idx="33"/>
          </p:nvPr>
        </p:nvSpPr>
        <p:spPr>
          <a:xfrm>
            <a:off x="11677425" y="6322399"/>
            <a:ext cx="370575" cy="365125"/>
          </a:xfrm>
        </p:spPr>
        <p:txBody>
          <a:bodyPr rtlCol="0"/>
          <a:lstStyle/>
          <a:p>
            <a:pPr rtl="0"/>
            <a:fld id="{19B51A1E-902D-48AF-9020-955120F399B6}" type="slidenum">
              <a:rPr lang="de-DE" smtClean="0"/>
              <a:pPr rtl="0"/>
              <a:t>13</a:t>
            </a:fld>
            <a:endParaRPr lang="de-DE" dirty="0"/>
          </a:p>
        </p:txBody>
      </p:sp>
    </p:spTree>
    <p:extLst>
      <p:ext uri="{BB962C8B-B14F-4D97-AF65-F5344CB8AC3E}">
        <p14:creationId xmlns:p14="http://schemas.microsoft.com/office/powerpoint/2010/main" val="2213822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platzhalter 8" descr="Schneeberge von unten">
            <a:extLst>
              <a:ext uri="{FF2B5EF4-FFF2-40B4-BE49-F238E27FC236}">
                <a16:creationId xmlns:a16="http://schemas.microsoft.com/office/drawing/2014/main" id="{FB6C117D-C3C2-4923-B0BC-DC2F8814D0C1}"/>
              </a:ext>
            </a:extLst>
          </p:cNvPr>
          <p:cNvPicPr>
            <a:picLocks noGrp="1" noChangeAspect="1"/>
          </p:cNvPicPr>
          <p:nvPr>
            <p:ph type="pic" sz="quarter" idx="13"/>
          </p:nvPr>
        </p:nvPicPr>
        <p:blipFill>
          <a:blip r:embed="rId3"/>
          <a:stretch>
            <a:fillRect/>
          </a:stretch>
        </p:blipFill>
        <p:spPr>
          <a:xfrm>
            <a:off x="146253" y="170476"/>
            <a:ext cx="11899494" cy="6060155"/>
          </a:xfrm>
        </p:spPr>
      </p:pic>
      <p:sp>
        <p:nvSpPr>
          <p:cNvPr id="3" name="Titel 2">
            <a:extLst>
              <a:ext uri="{FF2B5EF4-FFF2-40B4-BE49-F238E27FC236}">
                <a16:creationId xmlns:a16="http://schemas.microsoft.com/office/drawing/2014/main" id="{200B3D2B-613A-41BE-987D-E6A1324B456D}"/>
              </a:ext>
            </a:extLst>
          </p:cNvPr>
          <p:cNvSpPr>
            <a:spLocks noGrp="1"/>
          </p:cNvSpPr>
          <p:nvPr>
            <p:ph type="ctrTitle"/>
          </p:nvPr>
        </p:nvSpPr>
        <p:spPr>
          <a:xfrm>
            <a:off x="779099" y="1988598"/>
            <a:ext cx="4416588" cy="2634614"/>
          </a:xfrm>
        </p:spPr>
        <p:txBody>
          <a:bodyPr rtlCol="0"/>
          <a:lstStyle/>
          <a:p>
            <a:pPr algn="l" rtl="0"/>
            <a:r>
              <a:rPr lang="de-DE" sz="3600" dirty="0"/>
              <a:t>Nichteinholung von Sachverständigen-gutachten als Verfahrensmangel</a:t>
            </a:r>
          </a:p>
        </p:txBody>
      </p:sp>
      <p:sp>
        <p:nvSpPr>
          <p:cNvPr id="4" name="Untertitel 3">
            <a:extLst>
              <a:ext uri="{FF2B5EF4-FFF2-40B4-BE49-F238E27FC236}">
                <a16:creationId xmlns:a16="http://schemas.microsoft.com/office/drawing/2014/main" id="{4772945D-CA91-4CFE-8EB7-941C7618C994}"/>
              </a:ext>
            </a:extLst>
          </p:cNvPr>
          <p:cNvSpPr>
            <a:spLocks noGrp="1"/>
          </p:cNvSpPr>
          <p:nvPr>
            <p:ph type="subTitle" idx="1"/>
          </p:nvPr>
        </p:nvSpPr>
        <p:spPr>
          <a:xfrm>
            <a:off x="779099" y="4623212"/>
            <a:ext cx="4416587" cy="1147273"/>
          </a:xfrm>
          <a:ln w="3175">
            <a:gradFill>
              <a:gsLst>
                <a:gs pos="0">
                  <a:schemeClr val="bg1">
                    <a:lumMod val="95000"/>
                  </a:schemeClr>
                </a:gs>
                <a:gs pos="100000">
                  <a:schemeClr val="accent1"/>
                </a:gs>
              </a:gsLst>
            </a:gradFill>
          </a:ln>
        </p:spPr>
        <p:txBody>
          <a:bodyPr rtlCol="0"/>
          <a:lstStyle/>
          <a:p>
            <a:pPr algn="l" rtl="0"/>
            <a:r>
              <a:rPr lang="de-DE" dirty="0"/>
              <a:t>Rechtsanwalt, Fachanwalt für Medizinrecht und Notar Dr. Thomas Motz</a:t>
            </a:r>
          </a:p>
          <a:p>
            <a:pPr algn="l" rtl="0"/>
            <a:r>
              <a:rPr lang="de-DE" dirty="0"/>
              <a:t>www.anwaltskontor-hl.de</a:t>
            </a:r>
          </a:p>
          <a:p>
            <a:pPr rtl="0"/>
            <a:endParaRPr lang="de-DE" dirty="0"/>
          </a:p>
        </p:txBody>
      </p:sp>
      <p:sp>
        <p:nvSpPr>
          <p:cNvPr id="5" name="Foliennummernplatzhalter 4">
            <a:extLst>
              <a:ext uri="{FF2B5EF4-FFF2-40B4-BE49-F238E27FC236}">
                <a16:creationId xmlns:a16="http://schemas.microsoft.com/office/drawing/2014/main" id="{BDD5A594-D852-43BB-B591-E9D9027253BD}"/>
              </a:ext>
            </a:extLst>
          </p:cNvPr>
          <p:cNvSpPr>
            <a:spLocks noGrp="1"/>
          </p:cNvSpPr>
          <p:nvPr>
            <p:ph type="sldNum" sz="quarter" idx="14"/>
          </p:nvPr>
        </p:nvSpPr>
        <p:spPr/>
        <p:txBody>
          <a:bodyPr rtlCol="0"/>
          <a:lstStyle/>
          <a:p>
            <a:pPr rtl="0"/>
            <a:fld id="{19B51A1E-902D-48AF-9020-955120F399B6}" type="slidenum">
              <a:rPr lang="de-DE" smtClean="0"/>
              <a:pPr rtl="0"/>
              <a:t>14</a:t>
            </a:fld>
            <a:endParaRPr lang="de-DE" dirty="0"/>
          </a:p>
        </p:txBody>
      </p:sp>
    </p:spTree>
    <p:extLst>
      <p:ext uri="{BB962C8B-B14F-4D97-AF65-F5344CB8AC3E}">
        <p14:creationId xmlns:p14="http://schemas.microsoft.com/office/powerpoint/2010/main" val="3140626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04E83-A4F0-49C5-BB01-F5773509A2B3}"/>
              </a:ext>
            </a:extLst>
          </p:cNvPr>
          <p:cNvSpPr>
            <a:spLocks noGrp="1"/>
          </p:cNvSpPr>
          <p:nvPr>
            <p:ph type="title"/>
          </p:nvPr>
        </p:nvSpPr>
        <p:spPr>
          <a:xfrm>
            <a:off x="472496" y="401533"/>
            <a:ext cx="11340000" cy="432000"/>
          </a:xfrm>
        </p:spPr>
        <p:txBody>
          <a:bodyPr rtlCol="0"/>
          <a:lstStyle/>
          <a:p>
            <a:pPr rtl="0"/>
            <a:r>
              <a:rPr lang="de-DE" sz="2400" dirty="0"/>
              <a:t>Nichteinholung von Sachverständigengutachten als Verfahrensmangel</a:t>
            </a:r>
          </a:p>
        </p:txBody>
      </p:sp>
      <p:sp>
        <p:nvSpPr>
          <p:cNvPr id="3" name="Textplatzhalter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lstStyle/>
          <a:p>
            <a:pPr rtl="0"/>
            <a:r>
              <a:rPr lang="de-DE" dirty="0"/>
              <a:t>Dr. Thomas Motz, www.anwaltskontor-hl.de</a:t>
            </a:r>
          </a:p>
        </p:txBody>
      </p:sp>
      <p:sp>
        <p:nvSpPr>
          <p:cNvPr id="5" name="Inhaltsplatzhalter 4">
            <a:extLst>
              <a:ext uri="{FF2B5EF4-FFF2-40B4-BE49-F238E27FC236}">
                <a16:creationId xmlns:a16="http://schemas.microsoft.com/office/drawing/2014/main" id="{CEEB3BAE-C0B2-447C-B8BE-96C6BD84D658}"/>
              </a:ext>
            </a:extLst>
          </p:cNvPr>
          <p:cNvSpPr>
            <a:spLocks noGrp="1"/>
          </p:cNvSpPr>
          <p:nvPr>
            <p:ph sz="half" idx="2"/>
          </p:nvPr>
        </p:nvSpPr>
        <p:spPr>
          <a:xfrm>
            <a:off x="432000" y="1515833"/>
            <a:ext cx="11380496" cy="4414449"/>
          </a:xfrm>
        </p:spPr>
        <p:txBody>
          <a:bodyPr rtlCol="0"/>
          <a:lstStyle/>
          <a:p>
            <a:pPr marL="0" indent="0" rtl="0">
              <a:buNone/>
            </a:pPr>
            <a:r>
              <a:rPr lang="de-DE" sz="2000" dirty="0"/>
              <a:t>Problemaufriss: Gerichte verzichten auch in Arzthaftungssachen immer wieder unter Hinweis auf die richterliche Erfahrung mit ähnlichen Sachverhalten auf die Einholung eines Sachverständigengutachten, urteilen ohne Gutachten oder machen auf dieser Grundlage in Hinweisbeschlüssen Vergleichsvorschläge.</a:t>
            </a:r>
          </a:p>
          <a:p>
            <a:pPr marL="0" indent="0" rtl="0">
              <a:buNone/>
            </a:pPr>
            <a:r>
              <a:rPr lang="de-DE" sz="2000" dirty="0"/>
              <a:t>Zur Nichtberücksichtigung eines Beweisangebots:</a:t>
            </a:r>
          </a:p>
          <a:p>
            <a:pPr marL="0" indent="0" rtl="0">
              <a:buNone/>
            </a:pPr>
            <a:r>
              <a:rPr lang="de-DE" sz="2000" dirty="0"/>
              <a:t>„Art. 103 Abs. 1 GG verpflichtet das Gericht, die Ausführungen der Prozessbeteiligten zur Kenntnis zu nehmen und in Erwägung zu ziehen. Das Gebot des rechtlichen Gehörs soll als Prozessgrundrecht sicherstellen, dass die Entscheidung frei von Verfahrensfehlern ergeht, welche ihren Grund in unterlassener Kenntnisnahme und Nichtberücksichtigung des Sachvortrags der Parteien haben. In diesem Sinne gebietet Art. 103 Abs. 1 GG in Verbindung mit den Grundsätzen der Zivilprozessordnung die Berücksichtigung erheblicher Beweisanträge. Die Nichtberücksichtigung eines erheblichen Beweisangebots verstößt gegen Art. 103 Abs. 1 GG, wenn sie im Prozessrecht keine Stütze findet (vgl. Senat, Beschluss vom 12. Mai 2009 - VI ZR 275/08, VersR 2009, 1137 Rn. 2 </a:t>
            </a:r>
            <a:r>
              <a:rPr lang="de-DE" sz="2000" dirty="0" err="1"/>
              <a:t>mwN</a:t>
            </a:r>
            <a:r>
              <a:rPr lang="de-DE" sz="2000" dirty="0"/>
              <a:t>).“ (BGH, Beschl. V. 24.03.2015, Az.: VI ZR 534/13, </a:t>
            </a:r>
            <a:r>
              <a:rPr lang="de-DE" sz="2000" dirty="0" err="1"/>
              <a:t>r+s</a:t>
            </a:r>
            <a:r>
              <a:rPr lang="de-DE" sz="2000" dirty="0"/>
              <a:t> 2015, 310)</a:t>
            </a:r>
          </a:p>
          <a:p>
            <a:pPr marL="0" indent="0" rtl="0">
              <a:buNone/>
            </a:pPr>
            <a:endParaRPr lang="de-DE" sz="2000" dirty="0"/>
          </a:p>
          <a:p>
            <a:pPr marL="0" indent="0" rtl="0">
              <a:buNone/>
            </a:pPr>
            <a:endParaRPr lang="de-DE" sz="2000" dirty="0"/>
          </a:p>
          <a:p>
            <a:pPr marL="0" indent="0" rtl="0">
              <a:buNone/>
            </a:pPr>
            <a:endParaRPr lang="de-DE" sz="2000" dirty="0"/>
          </a:p>
        </p:txBody>
      </p:sp>
      <p:sp>
        <p:nvSpPr>
          <p:cNvPr id="8" name="Foliennummernplatzhalter 7">
            <a:extLst>
              <a:ext uri="{FF2B5EF4-FFF2-40B4-BE49-F238E27FC236}">
                <a16:creationId xmlns:a16="http://schemas.microsoft.com/office/drawing/2014/main" id="{E6AC9832-FB01-464A-9824-61887B77997E}"/>
              </a:ext>
            </a:extLst>
          </p:cNvPr>
          <p:cNvSpPr>
            <a:spLocks noGrp="1"/>
          </p:cNvSpPr>
          <p:nvPr>
            <p:ph type="sldNum" sz="quarter" idx="33"/>
          </p:nvPr>
        </p:nvSpPr>
        <p:spPr>
          <a:xfrm>
            <a:off x="11677425" y="6322399"/>
            <a:ext cx="370575" cy="365125"/>
          </a:xfrm>
        </p:spPr>
        <p:txBody>
          <a:bodyPr rtlCol="0"/>
          <a:lstStyle/>
          <a:p>
            <a:pPr rtl="0"/>
            <a:fld id="{19B51A1E-902D-48AF-9020-955120F399B6}" type="slidenum">
              <a:rPr lang="de-DE" smtClean="0"/>
              <a:pPr rtl="0"/>
              <a:t>15</a:t>
            </a:fld>
            <a:endParaRPr lang="de-DE" dirty="0"/>
          </a:p>
        </p:txBody>
      </p:sp>
    </p:spTree>
    <p:extLst>
      <p:ext uri="{BB962C8B-B14F-4D97-AF65-F5344CB8AC3E}">
        <p14:creationId xmlns:p14="http://schemas.microsoft.com/office/powerpoint/2010/main" val="7765086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04E83-A4F0-49C5-BB01-F5773509A2B3}"/>
              </a:ext>
            </a:extLst>
          </p:cNvPr>
          <p:cNvSpPr>
            <a:spLocks noGrp="1"/>
          </p:cNvSpPr>
          <p:nvPr>
            <p:ph type="title"/>
          </p:nvPr>
        </p:nvSpPr>
        <p:spPr>
          <a:xfrm>
            <a:off x="472496" y="401533"/>
            <a:ext cx="11340000" cy="432000"/>
          </a:xfrm>
        </p:spPr>
        <p:txBody>
          <a:bodyPr rtlCol="0"/>
          <a:lstStyle/>
          <a:p>
            <a:pPr rtl="0"/>
            <a:r>
              <a:rPr lang="de-DE" sz="2400" dirty="0"/>
              <a:t>Nichteinholung von Sachverständigengutachten als Verfahrensmangel</a:t>
            </a:r>
          </a:p>
        </p:txBody>
      </p:sp>
      <p:sp>
        <p:nvSpPr>
          <p:cNvPr id="3" name="Textplatzhalter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lstStyle/>
          <a:p>
            <a:pPr rtl="0"/>
            <a:r>
              <a:rPr lang="de-DE" dirty="0"/>
              <a:t>Dr. Thomas Motz, www.anwaltskontor-hl.de</a:t>
            </a:r>
          </a:p>
        </p:txBody>
      </p:sp>
      <p:sp>
        <p:nvSpPr>
          <p:cNvPr id="5" name="Inhaltsplatzhalter 4">
            <a:extLst>
              <a:ext uri="{FF2B5EF4-FFF2-40B4-BE49-F238E27FC236}">
                <a16:creationId xmlns:a16="http://schemas.microsoft.com/office/drawing/2014/main" id="{CEEB3BAE-C0B2-447C-B8BE-96C6BD84D658}"/>
              </a:ext>
            </a:extLst>
          </p:cNvPr>
          <p:cNvSpPr>
            <a:spLocks noGrp="1"/>
          </p:cNvSpPr>
          <p:nvPr>
            <p:ph sz="half" idx="2"/>
          </p:nvPr>
        </p:nvSpPr>
        <p:spPr>
          <a:xfrm>
            <a:off x="432000" y="1515833"/>
            <a:ext cx="11380496" cy="4414449"/>
          </a:xfrm>
        </p:spPr>
        <p:txBody>
          <a:bodyPr rtlCol="0"/>
          <a:lstStyle/>
          <a:p>
            <a:pPr marL="0" indent="0" rtl="0">
              <a:buNone/>
            </a:pPr>
            <a:r>
              <a:rPr lang="de-DE" sz="2000" dirty="0"/>
              <a:t>Bedarf es eines Antrags auf Einholung eines Sachverständigengutachtens ?</a:t>
            </a:r>
          </a:p>
          <a:p>
            <a:pPr marL="0" indent="0" rtl="0">
              <a:buNone/>
            </a:pPr>
            <a:r>
              <a:rPr lang="de-DE" sz="2000" dirty="0"/>
              <a:t>Ein Sachverständigengutachten kann nach §§ 144 I 1, 287 I 2 ZPO von Amts wegen und ohne Bindung an den Parteivortrag erholt werden (BGH VersR 1968, 987 [zu § 287 I 2 ZPO]; NJW 1987, 591 = MDR 1987, 212; NJW 1995, 665 [667] jeweils zu § 144 I ZPO; OLG Schleswig OLGR 2008, 314 [316]; OLG München NJW-RR 2008, 1091 ff. m. zust. Anm. </a:t>
            </a:r>
            <a:r>
              <a:rPr lang="de-DE" sz="2000" i="1" dirty="0"/>
              <a:t>Deubner</a:t>
            </a:r>
            <a:r>
              <a:rPr lang="de-DE" sz="2000" dirty="0"/>
              <a:t> </a:t>
            </a:r>
            <a:r>
              <a:rPr lang="de-DE" sz="2000" dirty="0" err="1"/>
              <a:t>JuS</a:t>
            </a:r>
            <a:r>
              <a:rPr lang="de-DE" sz="2000" dirty="0"/>
              <a:t> 2008, 1076 [1077]; </a:t>
            </a:r>
            <a:r>
              <a:rPr lang="de-DE" sz="2000" i="1" dirty="0"/>
              <a:t>Müller</a:t>
            </a:r>
            <a:r>
              <a:rPr lang="de-DE" sz="2000" dirty="0"/>
              <a:t>, Der Sachverständige im gerichtlichen Verfahren, 3. Aufl. 1998, </a:t>
            </a:r>
            <a:r>
              <a:rPr lang="de-DE" sz="2000" dirty="0" err="1"/>
              <a:t>Rz</a:t>
            </a:r>
            <a:r>
              <a:rPr lang="de-DE" sz="2000" dirty="0"/>
              <a:t>. 31). Im Hinblick auf das insoweit dem Richter eingeräumte Ermessen ist darauf hinzuweisen, dass dieses zwar u. U. weit sein kann, aber auch die Einräumung von sog. freiem Ermessen wegen der Bindung des Richters an Gesetz und Recht (Art. 20 III GG; §§ 1 GVG; 25 DRiG) weder die Einräumung von subjektivem Belieben noch gar Willkür bedeutet (Senat, Beschl. v. 08.07.2004 - 10 W 1659/04 und v. 06.07.2005 - 10 W 1897/05 [n. v.]; </a:t>
            </a:r>
            <a:r>
              <a:rPr lang="de-DE" sz="2000" i="1" dirty="0"/>
              <a:t>Göppinger</a:t>
            </a:r>
            <a:r>
              <a:rPr lang="de-DE" sz="2000" dirty="0"/>
              <a:t> </a:t>
            </a:r>
            <a:r>
              <a:rPr lang="de-DE" sz="2000" dirty="0" err="1"/>
              <a:t>JurJb</a:t>
            </a:r>
            <a:r>
              <a:rPr lang="de-DE" sz="2000" dirty="0"/>
              <a:t> 9 [1968/169] 86 [111]), das einem Richter eingeräumte Ermessen vielmehr immer rechtlich gebunden ist und sich im Einzelfall sogar auf Null reduzieren kann (BAG DB 1992, 2196 [2197] zu § 148 ZPO). Erwägungen, weshalb das Gericht vorliegend keine Beweisaufnahme von Amts wegen durchzuführen beabsichtigt, lässt der Hinweis im Protokoll v. 11.03.2013 nicht erkennen, insbesondere auch nicht, ob sich das Gericht dieses Ermessens überhaupt bewusst war (vgl. zu Hinweispflicht insoweit auch OLG</a:t>
            </a:r>
            <a:r>
              <a:rPr lang="de-DE" sz="2000" dirty="0">
                <a:hlinkClick r:id="rId3" tooltip="mehrdeutiger Link"/>
              </a:rPr>
              <a:t> </a:t>
            </a:r>
            <a:r>
              <a:rPr lang="de-DE" sz="2000" dirty="0"/>
              <a:t>Köln NJW-RR 1998, 1274 = OLGR 1998, 21).</a:t>
            </a:r>
          </a:p>
          <a:p>
            <a:pPr marL="0" indent="0" rtl="0">
              <a:buNone/>
            </a:pPr>
            <a:endParaRPr lang="de-DE" sz="2000" dirty="0"/>
          </a:p>
          <a:p>
            <a:pPr marL="0" indent="0" rtl="0">
              <a:buNone/>
            </a:pPr>
            <a:endParaRPr lang="de-DE" sz="2000" dirty="0"/>
          </a:p>
        </p:txBody>
      </p:sp>
      <p:sp>
        <p:nvSpPr>
          <p:cNvPr id="8" name="Foliennummernplatzhalter 7">
            <a:extLst>
              <a:ext uri="{FF2B5EF4-FFF2-40B4-BE49-F238E27FC236}">
                <a16:creationId xmlns:a16="http://schemas.microsoft.com/office/drawing/2014/main" id="{E6AC9832-FB01-464A-9824-61887B77997E}"/>
              </a:ext>
            </a:extLst>
          </p:cNvPr>
          <p:cNvSpPr>
            <a:spLocks noGrp="1"/>
          </p:cNvSpPr>
          <p:nvPr>
            <p:ph type="sldNum" sz="quarter" idx="33"/>
          </p:nvPr>
        </p:nvSpPr>
        <p:spPr>
          <a:xfrm>
            <a:off x="11677425" y="6322399"/>
            <a:ext cx="370575" cy="365125"/>
          </a:xfrm>
        </p:spPr>
        <p:txBody>
          <a:bodyPr rtlCol="0"/>
          <a:lstStyle/>
          <a:p>
            <a:pPr rtl="0"/>
            <a:fld id="{19B51A1E-902D-48AF-9020-955120F399B6}" type="slidenum">
              <a:rPr lang="de-DE" smtClean="0"/>
              <a:pPr rtl="0"/>
              <a:t>16</a:t>
            </a:fld>
            <a:endParaRPr lang="de-DE" dirty="0"/>
          </a:p>
        </p:txBody>
      </p:sp>
    </p:spTree>
    <p:extLst>
      <p:ext uri="{BB962C8B-B14F-4D97-AF65-F5344CB8AC3E}">
        <p14:creationId xmlns:p14="http://schemas.microsoft.com/office/powerpoint/2010/main" val="4021177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04E83-A4F0-49C5-BB01-F5773509A2B3}"/>
              </a:ext>
            </a:extLst>
          </p:cNvPr>
          <p:cNvSpPr>
            <a:spLocks noGrp="1"/>
          </p:cNvSpPr>
          <p:nvPr>
            <p:ph type="title"/>
          </p:nvPr>
        </p:nvSpPr>
        <p:spPr>
          <a:xfrm>
            <a:off x="472496" y="401533"/>
            <a:ext cx="11340000" cy="432000"/>
          </a:xfrm>
        </p:spPr>
        <p:txBody>
          <a:bodyPr rtlCol="0"/>
          <a:lstStyle/>
          <a:p>
            <a:pPr rtl="0"/>
            <a:r>
              <a:rPr lang="de-DE" sz="2400" dirty="0"/>
              <a:t>Nichteinholung von Sachverständigengutachten als Verfahrensmangel</a:t>
            </a:r>
          </a:p>
        </p:txBody>
      </p:sp>
      <p:sp>
        <p:nvSpPr>
          <p:cNvPr id="3" name="Textplatzhalter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lstStyle/>
          <a:p>
            <a:pPr rtl="0"/>
            <a:r>
              <a:rPr lang="de-DE" dirty="0"/>
              <a:t>Dr. Thomas Motz, www.anwaltskontor-hl.de</a:t>
            </a:r>
          </a:p>
        </p:txBody>
      </p:sp>
      <p:sp>
        <p:nvSpPr>
          <p:cNvPr id="5" name="Inhaltsplatzhalter 4">
            <a:extLst>
              <a:ext uri="{FF2B5EF4-FFF2-40B4-BE49-F238E27FC236}">
                <a16:creationId xmlns:a16="http://schemas.microsoft.com/office/drawing/2014/main" id="{CEEB3BAE-C0B2-447C-B8BE-96C6BD84D658}"/>
              </a:ext>
            </a:extLst>
          </p:cNvPr>
          <p:cNvSpPr>
            <a:spLocks noGrp="1"/>
          </p:cNvSpPr>
          <p:nvPr>
            <p:ph sz="half" idx="2"/>
          </p:nvPr>
        </p:nvSpPr>
        <p:spPr>
          <a:xfrm>
            <a:off x="432000" y="1515833"/>
            <a:ext cx="11380496" cy="4414449"/>
          </a:xfrm>
        </p:spPr>
        <p:txBody>
          <a:bodyPr rtlCol="0"/>
          <a:lstStyle/>
          <a:p>
            <a:pPr marL="0" indent="0" rtl="0">
              <a:buNone/>
            </a:pPr>
            <a:r>
              <a:rPr lang="de-DE" sz="2000" dirty="0"/>
              <a:t>Unzulässige Zurückweisung eines Antrags auf Einholung eines Sachverständigengutachtens:</a:t>
            </a:r>
            <a:endParaRPr lang="de-DE" dirty="0"/>
          </a:p>
          <a:p>
            <a:pPr marL="742950" lvl="1" indent="-285750">
              <a:buFont typeface="Arial" panose="020B0604020202020204" pitchFamily="34" charset="0"/>
              <a:buChar char="•"/>
            </a:pPr>
            <a:r>
              <a:rPr lang="de-DE" sz="2000" dirty="0"/>
              <a:t>überzogener Anforderungen an die Darlegung „der zu begutachtenden Punkte“ (§ 403 ZPO), dazu OLG Saarbrücken, Urt. v. 14.08.2014, Az.: 4 U 146/13 (Anwaltsregress).</a:t>
            </a:r>
          </a:p>
          <a:p>
            <a:pPr marL="742950" lvl="1" indent="-285750">
              <a:buFont typeface="Arial" panose="020B0604020202020204" pitchFamily="34" charset="0"/>
              <a:buChar char="•"/>
            </a:pPr>
            <a:r>
              <a:rPr lang="de-DE" sz="2000" dirty="0"/>
              <a:t>Fehleinschätzung der Erforderlichkeit einer (weiteren) Begutachtung (OLG München 21.10.11, 10 U 1995/11).</a:t>
            </a:r>
          </a:p>
          <a:p>
            <a:pPr marL="742950" lvl="1" indent="-285750">
              <a:buFont typeface="Arial" panose="020B0604020202020204" pitchFamily="34" charset="0"/>
              <a:buChar char="•"/>
            </a:pPr>
            <a:r>
              <a:rPr lang="de-DE" sz="2000" dirty="0"/>
              <a:t>Fehlbeurteilung der Eignungsfrage, z.B. wegen vermeintlich fehlender Anknüpfungstatsachen; häufiger Fehler (mitunter auch Verwechselung mit den sog. Befundtatsachen); instruktiv OLG Jena 30.11.11, 7 U 178/10).</a:t>
            </a:r>
          </a:p>
          <a:p>
            <a:pPr marL="742950" lvl="1" indent="-285750">
              <a:buFont typeface="Arial" panose="020B0604020202020204" pitchFamily="34" charset="0"/>
              <a:buChar char="•"/>
            </a:pPr>
            <a:r>
              <a:rPr lang="de-DE" sz="2000" dirty="0"/>
              <a:t>angeblich eigener Sachkunde (BGH NJW 15, 1311 - auch zur Hinweis- und Ausweispflicht des Gerichts).</a:t>
            </a:r>
          </a:p>
          <a:p>
            <a:pPr marL="742950" lvl="1" indent="-285750">
              <a:buFont typeface="Arial" panose="020B0604020202020204" pitchFamily="34" charset="0"/>
              <a:buChar char="•"/>
            </a:pPr>
            <a:r>
              <a:rPr lang="de-DE" sz="2000" dirty="0"/>
              <a:t>unzulässiger Beweisantizipation (OLG Hamm NZV 15, 37).</a:t>
            </a:r>
          </a:p>
          <a:p>
            <a:pPr marL="742950" lvl="1" indent="-285750">
              <a:buFont typeface="Arial" panose="020B0604020202020204" pitchFamily="34" charset="0"/>
              <a:buChar char="•"/>
            </a:pPr>
            <a:r>
              <a:rPr lang="de-DE" sz="2000" dirty="0"/>
              <a:t>Verkennen der Beweislastverteilung.</a:t>
            </a:r>
          </a:p>
          <a:p>
            <a:pPr marL="742950" lvl="1" indent="-285750">
              <a:buFont typeface="Arial" panose="020B0604020202020204" pitchFamily="34" charset="0"/>
              <a:buChar char="•"/>
            </a:pPr>
            <a:r>
              <a:rPr lang="de-DE" sz="2000" dirty="0"/>
              <a:t>prozessordnungswidriger Anwendung einer Verspätungsvorschrift (BVerfG NJW 09, 1585; BGH 3.3.15, VI ZR 490/13</a:t>
            </a:r>
            <a:r>
              <a:rPr lang="de-DE" sz="2000" dirty="0">
                <a:hlinkClick r:id="rId3"/>
              </a:rPr>
              <a:t>,</a:t>
            </a:r>
            <a:r>
              <a:rPr lang="de-DE" sz="2000" dirty="0"/>
              <a:t> </a:t>
            </a:r>
            <a:r>
              <a:rPr lang="de-DE" sz="2000" dirty="0" err="1"/>
              <a:t>juris</a:t>
            </a:r>
            <a:r>
              <a:rPr lang="de-DE" sz="2000" dirty="0"/>
              <a:t>, zu § 531 Abs. 2 ZPO).</a:t>
            </a:r>
          </a:p>
          <a:p>
            <a:endParaRPr lang="de-DE" sz="2000" dirty="0"/>
          </a:p>
          <a:p>
            <a:pPr marL="0" indent="0" rtl="0">
              <a:buNone/>
            </a:pPr>
            <a:endParaRPr lang="de-DE" sz="2000" dirty="0"/>
          </a:p>
        </p:txBody>
      </p:sp>
      <p:sp>
        <p:nvSpPr>
          <p:cNvPr id="8" name="Foliennummernplatzhalter 7">
            <a:extLst>
              <a:ext uri="{FF2B5EF4-FFF2-40B4-BE49-F238E27FC236}">
                <a16:creationId xmlns:a16="http://schemas.microsoft.com/office/drawing/2014/main" id="{E6AC9832-FB01-464A-9824-61887B77997E}"/>
              </a:ext>
            </a:extLst>
          </p:cNvPr>
          <p:cNvSpPr>
            <a:spLocks noGrp="1"/>
          </p:cNvSpPr>
          <p:nvPr>
            <p:ph type="sldNum" sz="quarter" idx="33"/>
          </p:nvPr>
        </p:nvSpPr>
        <p:spPr>
          <a:xfrm>
            <a:off x="11677425" y="6322399"/>
            <a:ext cx="370575" cy="365125"/>
          </a:xfrm>
        </p:spPr>
        <p:txBody>
          <a:bodyPr rtlCol="0"/>
          <a:lstStyle/>
          <a:p>
            <a:pPr rtl="0"/>
            <a:fld id="{19B51A1E-902D-48AF-9020-955120F399B6}" type="slidenum">
              <a:rPr lang="de-DE" smtClean="0"/>
              <a:pPr rtl="0"/>
              <a:t>17</a:t>
            </a:fld>
            <a:endParaRPr lang="de-DE" dirty="0"/>
          </a:p>
        </p:txBody>
      </p:sp>
    </p:spTree>
    <p:extLst>
      <p:ext uri="{BB962C8B-B14F-4D97-AF65-F5344CB8AC3E}">
        <p14:creationId xmlns:p14="http://schemas.microsoft.com/office/powerpoint/2010/main" val="2587363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04E83-A4F0-49C5-BB01-F5773509A2B3}"/>
              </a:ext>
            </a:extLst>
          </p:cNvPr>
          <p:cNvSpPr>
            <a:spLocks noGrp="1"/>
          </p:cNvSpPr>
          <p:nvPr>
            <p:ph type="title"/>
          </p:nvPr>
        </p:nvSpPr>
        <p:spPr>
          <a:xfrm>
            <a:off x="472496" y="401533"/>
            <a:ext cx="11340000" cy="432000"/>
          </a:xfrm>
        </p:spPr>
        <p:txBody>
          <a:bodyPr rtlCol="0"/>
          <a:lstStyle/>
          <a:p>
            <a:pPr rtl="0"/>
            <a:r>
              <a:rPr lang="de-DE" sz="2400" dirty="0"/>
              <a:t>Nichteinholung von Sachverständigengutachten als Verfahrensmangel</a:t>
            </a:r>
          </a:p>
        </p:txBody>
      </p:sp>
      <p:sp>
        <p:nvSpPr>
          <p:cNvPr id="3" name="Textplatzhalter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lstStyle/>
          <a:p>
            <a:pPr rtl="0"/>
            <a:r>
              <a:rPr lang="de-DE" dirty="0"/>
              <a:t>Dr. Thomas Motz, www.anwaltskontor-hl.de</a:t>
            </a:r>
          </a:p>
        </p:txBody>
      </p:sp>
      <p:sp>
        <p:nvSpPr>
          <p:cNvPr id="5" name="Inhaltsplatzhalter 4">
            <a:extLst>
              <a:ext uri="{FF2B5EF4-FFF2-40B4-BE49-F238E27FC236}">
                <a16:creationId xmlns:a16="http://schemas.microsoft.com/office/drawing/2014/main" id="{CEEB3BAE-C0B2-447C-B8BE-96C6BD84D658}"/>
              </a:ext>
            </a:extLst>
          </p:cNvPr>
          <p:cNvSpPr>
            <a:spLocks noGrp="1"/>
          </p:cNvSpPr>
          <p:nvPr>
            <p:ph sz="half" idx="2"/>
          </p:nvPr>
        </p:nvSpPr>
        <p:spPr>
          <a:xfrm>
            <a:off x="432000" y="1515833"/>
            <a:ext cx="11380496" cy="4414449"/>
          </a:xfrm>
        </p:spPr>
        <p:txBody>
          <a:bodyPr rtlCol="0"/>
          <a:lstStyle/>
          <a:p>
            <a:r>
              <a:rPr lang="de-DE" sz="2000" dirty="0"/>
              <a:t>Verletzung des Anhörungsrechts nach §§ 402, 397 ZPO; häufiger Fehler (aktuell BVerfG NJW-RR 13, 626; BGH VersR 15, 257)</a:t>
            </a:r>
          </a:p>
          <a:p>
            <a:r>
              <a:rPr lang="de-DE" sz="2000" dirty="0"/>
              <a:t>Pflicht zur Anhörung des Sachverständigen: Die Pflicht des Gericht, den Sachverständigen zur mündlichen Erläuterung seines Gutachtens zu laden, besteht auch dann, wenn das Gericht das vorliegende schriftliche (Ergänzungs-)Gutachten für ausreichend und überzeugend hält und selbst keinen Bedarf für eine mündliche Erläuterung sieht. Denn die Partei hat zur Gewährleistung des rechtlichen Gehörs (Art. 103 Abs. 1 GG) nach §§ 397, 402 ZPO einen Anspruch darauf, dass sie dem Sachverständigen die Fragen, die sie zur Aufklärung der Sache für erforderlich hält, zur mündlichen Beantwortung vorlegen kann (</a:t>
            </a:r>
            <a:r>
              <a:rPr lang="de-DE" sz="2000" dirty="0" err="1"/>
              <a:t>st.</a:t>
            </a:r>
            <a:r>
              <a:rPr lang="de-DE" sz="2000" dirty="0"/>
              <a:t> </a:t>
            </a:r>
            <a:r>
              <a:rPr lang="de-DE" sz="2000" dirty="0" err="1"/>
              <a:t>Rspr</a:t>
            </a:r>
            <a:r>
              <a:rPr lang="de-DE" sz="2000" dirty="0"/>
              <a:t>.; s. etwa Senatsurteil vom 5. Juli 2007 - III ZR 240/06, BGHZ 173, 98, 101 Rn. 10; BGH, Urteil vom 7. Oktober 1997 - VI ZR 252/96, NJW 1998, 162, 163 </a:t>
            </a:r>
            <a:r>
              <a:rPr lang="de-DE" sz="2000" dirty="0" err="1"/>
              <a:t>m.w.N</a:t>
            </a:r>
            <a:r>
              <a:rPr lang="de-DE" sz="2000" dirty="0"/>
              <a:t>. sowie Beschlüsse vom 5. September 2006 - VI ZR 176/05, NJW-RR 2007, 212 Rn. 2, vom 22. Mai 2007 - VI ZR 233/06, NJW-RR 2007, 1294 Rn. 3 </a:t>
            </a:r>
            <a:r>
              <a:rPr lang="de-DE" sz="2000" dirty="0" err="1"/>
              <a:t>m.w.N</a:t>
            </a:r>
            <a:r>
              <a:rPr lang="de-DE" sz="2000" dirty="0"/>
              <a:t>. und vom 14. Juli 2009 - VIII ZR 295/08, NJW-RR 2009, 1361, 1362 Rn. 10; Zöller/Greger </a:t>
            </a:r>
            <a:r>
              <a:rPr lang="de-DE" sz="2000" dirty="0" err="1"/>
              <a:t>aaO</a:t>
            </a:r>
            <a:r>
              <a:rPr lang="de-DE" sz="2000" dirty="0"/>
              <a:t> § 411 Rn. 5a; Musielak/Huber </a:t>
            </a:r>
            <a:r>
              <a:rPr lang="de-DE" sz="2000" dirty="0" err="1"/>
              <a:t>aaO</a:t>
            </a:r>
            <a:r>
              <a:rPr lang="de-DE" sz="2000" dirty="0"/>
              <a:t> § 411 Rn. 7, 9 - jeweils </a:t>
            </a:r>
            <a:r>
              <a:rPr lang="de-DE" sz="2000" dirty="0" err="1"/>
              <a:t>m.w.N</a:t>
            </a:r>
            <a:r>
              <a:rPr lang="de-DE" sz="2000" dirty="0"/>
              <a:t>.). </a:t>
            </a:r>
          </a:p>
        </p:txBody>
      </p:sp>
      <p:sp>
        <p:nvSpPr>
          <p:cNvPr id="8" name="Foliennummernplatzhalter 7">
            <a:extLst>
              <a:ext uri="{FF2B5EF4-FFF2-40B4-BE49-F238E27FC236}">
                <a16:creationId xmlns:a16="http://schemas.microsoft.com/office/drawing/2014/main" id="{E6AC9832-FB01-464A-9824-61887B77997E}"/>
              </a:ext>
            </a:extLst>
          </p:cNvPr>
          <p:cNvSpPr>
            <a:spLocks noGrp="1"/>
          </p:cNvSpPr>
          <p:nvPr>
            <p:ph type="sldNum" sz="quarter" idx="33"/>
          </p:nvPr>
        </p:nvSpPr>
        <p:spPr>
          <a:xfrm>
            <a:off x="11677425" y="6322399"/>
            <a:ext cx="370575" cy="365125"/>
          </a:xfrm>
        </p:spPr>
        <p:txBody>
          <a:bodyPr rtlCol="0"/>
          <a:lstStyle/>
          <a:p>
            <a:pPr rtl="0"/>
            <a:fld id="{19B51A1E-902D-48AF-9020-955120F399B6}" type="slidenum">
              <a:rPr lang="de-DE" smtClean="0"/>
              <a:pPr rtl="0"/>
              <a:t>18</a:t>
            </a:fld>
            <a:endParaRPr lang="de-DE" dirty="0"/>
          </a:p>
        </p:txBody>
      </p:sp>
    </p:spTree>
    <p:extLst>
      <p:ext uri="{BB962C8B-B14F-4D97-AF65-F5344CB8AC3E}">
        <p14:creationId xmlns:p14="http://schemas.microsoft.com/office/powerpoint/2010/main" val="2448739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304E83-A4F0-49C5-BB01-F5773509A2B3}"/>
              </a:ext>
            </a:extLst>
          </p:cNvPr>
          <p:cNvSpPr>
            <a:spLocks noGrp="1"/>
          </p:cNvSpPr>
          <p:nvPr>
            <p:ph type="title"/>
          </p:nvPr>
        </p:nvSpPr>
        <p:spPr>
          <a:xfrm>
            <a:off x="472496" y="401533"/>
            <a:ext cx="11340000" cy="432000"/>
          </a:xfrm>
        </p:spPr>
        <p:txBody>
          <a:bodyPr rtlCol="0"/>
          <a:lstStyle/>
          <a:p>
            <a:pPr rtl="0"/>
            <a:r>
              <a:rPr lang="de-DE" sz="2400" dirty="0"/>
              <a:t>Nichteinholung von Sachverständigengutachten als Verfahrensmangel</a:t>
            </a:r>
          </a:p>
        </p:txBody>
      </p:sp>
      <p:sp>
        <p:nvSpPr>
          <p:cNvPr id="3" name="Textplatzhalter 2">
            <a:extLst>
              <a:ext uri="{FF2B5EF4-FFF2-40B4-BE49-F238E27FC236}">
                <a16:creationId xmlns:a16="http://schemas.microsoft.com/office/drawing/2014/main" id="{7CA42D59-EAD6-4F95-84F1-32A30F057856}"/>
              </a:ext>
            </a:extLst>
          </p:cNvPr>
          <p:cNvSpPr>
            <a:spLocks noGrp="1"/>
          </p:cNvSpPr>
          <p:nvPr>
            <p:ph type="body" sz="quarter" idx="32"/>
          </p:nvPr>
        </p:nvSpPr>
        <p:spPr/>
        <p:txBody>
          <a:bodyPr rtlCol="0"/>
          <a:lstStyle/>
          <a:p>
            <a:pPr rtl="0"/>
            <a:r>
              <a:rPr lang="de-DE" dirty="0"/>
              <a:t>Dr. Thomas Motz, www.anwaltskontor-hl.de</a:t>
            </a:r>
          </a:p>
        </p:txBody>
      </p:sp>
      <p:sp>
        <p:nvSpPr>
          <p:cNvPr id="5" name="Inhaltsplatzhalter 4">
            <a:extLst>
              <a:ext uri="{FF2B5EF4-FFF2-40B4-BE49-F238E27FC236}">
                <a16:creationId xmlns:a16="http://schemas.microsoft.com/office/drawing/2014/main" id="{CEEB3BAE-C0B2-447C-B8BE-96C6BD84D658}"/>
              </a:ext>
            </a:extLst>
          </p:cNvPr>
          <p:cNvSpPr>
            <a:spLocks noGrp="1"/>
          </p:cNvSpPr>
          <p:nvPr>
            <p:ph sz="half" idx="2"/>
          </p:nvPr>
        </p:nvSpPr>
        <p:spPr>
          <a:xfrm>
            <a:off x="432000" y="1515833"/>
            <a:ext cx="11380496" cy="4414449"/>
          </a:xfrm>
        </p:spPr>
        <p:txBody>
          <a:bodyPr rtlCol="0"/>
          <a:lstStyle/>
          <a:p>
            <a:pPr marL="0" indent="0">
              <a:buNone/>
            </a:pPr>
            <a:r>
              <a:rPr lang="de-DE" sz="2000" dirty="0"/>
              <a:t>Gerade im Arzthaftungsrecht gilt der Verzicht des Gerichts auf ein Sachverständigengutachten als Verfahrensfehler:</a:t>
            </a:r>
          </a:p>
          <a:p>
            <a:pPr marL="0" indent="0">
              <a:buNone/>
            </a:pPr>
            <a:r>
              <a:rPr lang="de-DE" sz="2000" dirty="0"/>
              <a:t>Feststellungen des Gerichts ohne medizinisches Sachverständigengutachten können im Rahmen eines Arzthaftungsprozesses einen wesentlichen Verfahrensfehler darstellen. Dies gilt z.B. für die Feststellung, dass bereits ab 18.10 Uhr eine zügige Geburtsbeendigung durch Vakuumextraktion oder Zange indiziert war, wenn der Arzt angegeben hat, erst gegen 18.45 Uhr von der Hebamme darüber benachrichtigt worden zu sein, dass die Geburt eingetreten und Komplikationen aufgetreten seien, zulässigerweise mit Nichtwissen bestritten hat, dass die Komplikationen schon vorher absehbar waren und bestritten hat, dass gegen 18.00 Uhr ein protrahierter Zustand vorgelegen habe und eine Vakuumextraktion indiziert gewesen sei. (OLG Frankfurt, Urt. v. 04.11.2008, Az.: 8 U 158/08, </a:t>
            </a:r>
            <a:r>
              <a:rPr lang="de-DE" sz="2000" dirty="0" err="1"/>
              <a:t>GesR</a:t>
            </a:r>
            <a:r>
              <a:rPr lang="de-DE" sz="2000" dirty="0"/>
              <a:t> 2009, S. 196f.)</a:t>
            </a:r>
          </a:p>
          <a:p>
            <a:pPr marL="0" indent="0">
              <a:buNone/>
            </a:pPr>
            <a:endParaRPr lang="de-DE" sz="2000" dirty="0"/>
          </a:p>
          <a:p>
            <a:pPr marL="0" indent="0">
              <a:buNone/>
            </a:pPr>
            <a:r>
              <a:rPr lang="de-DE" sz="2000" dirty="0"/>
              <a:t>Pflicht zur Einholung eines Sachverständigengutachtens auch bei Darlegung </a:t>
            </a:r>
            <a:r>
              <a:rPr lang="de-DE" sz="2000"/>
              <a:t>des Haushaltsführungsschadens ?</a:t>
            </a:r>
            <a:endParaRPr lang="de-DE" sz="2000" dirty="0"/>
          </a:p>
        </p:txBody>
      </p:sp>
      <p:sp>
        <p:nvSpPr>
          <p:cNvPr id="8" name="Foliennummernplatzhalter 7">
            <a:extLst>
              <a:ext uri="{FF2B5EF4-FFF2-40B4-BE49-F238E27FC236}">
                <a16:creationId xmlns:a16="http://schemas.microsoft.com/office/drawing/2014/main" id="{E6AC9832-FB01-464A-9824-61887B77997E}"/>
              </a:ext>
            </a:extLst>
          </p:cNvPr>
          <p:cNvSpPr>
            <a:spLocks noGrp="1"/>
          </p:cNvSpPr>
          <p:nvPr>
            <p:ph type="sldNum" sz="quarter" idx="33"/>
          </p:nvPr>
        </p:nvSpPr>
        <p:spPr>
          <a:xfrm>
            <a:off x="11677425" y="6322399"/>
            <a:ext cx="370575" cy="365125"/>
          </a:xfrm>
        </p:spPr>
        <p:txBody>
          <a:bodyPr rtlCol="0"/>
          <a:lstStyle/>
          <a:p>
            <a:pPr rtl="0"/>
            <a:fld id="{19B51A1E-902D-48AF-9020-955120F399B6}" type="slidenum">
              <a:rPr lang="de-DE" smtClean="0"/>
              <a:pPr rtl="0"/>
              <a:t>19</a:t>
            </a:fld>
            <a:endParaRPr lang="de-DE" dirty="0"/>
          </a:p>
        </p:txBody>
      </p:sp>
    </p:spTree>
    <p:extLst>
      <p:ext uri="{BB962C8B-B14F-4D97-AF65-F5344CB8AC3E}">
        <p14:creationId xmlns:p14="http://schemas.microsoft.com/office/powerpoint/2010/main" val="2228259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platzhalter 11" descr="Gefrorene Tropfen auf Glas">
            <a:extLst>
              <a:ext uri="{FF2B5EF4-FFF2-40B4-BE49-F238E27FC236}">
                <a16:creationId xmlns:a16="http://schemas.microsoft.com/office/drawing/2014/main" id="{2771D128-D998-4ED8-9EB7-5F3516C8FC45}"/>
              </a:ext>
            </a:extLst>
          </p:cNvPr>
          <p:cNvPicPr>
            <a:picLocks noGrp="1" noChangeAspect="1"/>
          </p:cNvPicPr>
          <p:nvPr>
            <p:ph type="pic" sz="quarter" idx="13"/>
          </p:nvPr>
        </p:nvPicPr>
        <p:blipFill>
          <a:blip r:embed="rId3"/>
          <a:stretch>
            <a:fillRect/>
          </a:stretch>
        </p:blipFill>
        <p:spPr>
          <a:xfrm>
            <a:off x="146180" y="144000"/>
            <a:ext cx="11900839" cy="6570000"/>
          </a:xfrm>
        </p:spPr>
      </p:pic>
      <p:sp>
        <p:nvSpPr>
          <p:cNvPr id="13" name="Titel 12">
            <a:extLst>
              <a:ext uri="{FF2B5EF4-FFF2-40B4-BE49-F238E27FC236}">
                <a16:creationId xmlns:a16="http://schemas.microsoft.com/office/drawing/2014/main" id="{0C7833EF-F2FC-4C18-9E89-7491D88CF26F}"/>
              </a:ext>
            </a:extLst>
          </p:cNvPr>
          <p:cNvSpPr>
            <a:spLocks noGrp="1"/>
          </p:cNvSpPr>
          <p:nvPr>
            <p:ph type="ctrTitle"/>
          </p:nvPr>
        </p:nvSpPr>
        <p:spPr/>
        <p:txBody>
          <a:bodyPr rtlCol="0"/>
          <a:lstStyle/>
          <a:p>
            <a:pPr rtl="0"/>
            <a:r>
              <a:rPr lang="de-DE" dirty="0"/>
              <a:t>Vielen Dank</a:t>
            </a:r>
          </a:p>
        </p:txBody>
      </p:sp>
      <p:sp>
        <p:nvSpPr>
          <p:cNvPr id="14" name="Untertitel 13">
            <a:extLst>
              <a:ext uri="{FF2B5EF4-FFF2-40B4-BE49-F238E27FC236}">
                <a16:creationId xmlns:a16="http://schemas.microsoft.com/office/drawing/2014/main" id="{C9AEF562-1B88-4933-832C-6BD075D10AC6}"/>
              </a:ext>
            </a:extLst>
          </p:cNvPr>
          <p:cNvSpPr>
            <a:spLocks noGrp="1"/>
          </p:cNvSpPr>
          <p:nvPr>
            <p:ph type="subTitle" idx="1"/>
          </p:nvPr>
        </p:nvSpPr>
        <p:spPr/>
        <p:txBody>
          <a:bodyPr rtlCol="0"/>
          <a:lstStyle/>
          <a:p>
            <a:pPr rtl="0"/>
            <a:r>
              <a:rPr lang="de-DE" dirty="0"/>
              <a:t>Dr. Thomas Motz</a:t>
            </a:r>
          </a:p>
        </p:txBody>
      </p:sp>
      <p:pic>
        <p:nvPicPr>
          <p:cNvPr id="8" name="Grafik 7" descr="Benutzer" title="Symbol – Name des Referenten">
            <a:extLst>
              <a:ext uri="{FF2B5EF4-FFF2-40B4-BE49-F238E27FC236}">
                <a16:creationId xmlns:a16="http://schemas.microsoft.com/office/drawing/2014/main" id="{111541C4-DB03-4E53-994D-499C7D73C4DF}"/>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498343" y="5262266"/>
            <a:ext cx="180909" cy="180909"/>
          </a:xfrm>
          <a:prstGeom prst="rect">
            <a:avLst/>
          </a:prstGeom>
        </p:spPr>
      </p:pic>
      <p:sp>
        <p:nvSpPr>
          <p:cNvPr id="5" name="Textplatzhalter 4">
            <a:extLst>
              <a:ext uri="{FF2B5EF4-FFF2-40B4-BE49-F238E27FC236}">
                <a16:creationId xmlns:a16="http://schemas.microsoft.com/office/drawing/2014/main" id="{11265965-2271-4C1C-BD0A-6F85F80FF9A6}"/>
              </a:ext>
            </a:extLst>
          </p:cNvPr>
          <p:cNvSpPr>
            <a:spLocks noGrp="1"/>
          </p:cNvSpPr>
          <p:nvPr>
            <p:ph type="body" sz="quarter" idx="16"/>
          </p:nvPr>
        </p:nvSpPr>
        <p:spPr/>
        <p:txBody>
          <a:bodyPr rtlCol="0"/>
          <a:lstStyle/>
          <a:p>
            <a:pPr rtl="0"/>
            <a:r>
              <a:rPr lang="de-DE" dirty="0"/>
              <a:t>Tel.: 0451/389670</a:t>
            </a:r>
          </a:p>
        </p:txBody>
      </p:sp>
      <p:pic>
        <p:nvPicPr>
          <p:cNvPr id="10" name="Grafik 9" descr="Smartphone" title="Symbol – Telefonnummer des Referenten">
            <a:extLst>
              <a:ext uri="{FF2B5EF4-FFF2-40B4-BE49-F238E27FC236}">
                <a16:creationId xmlns:a16="http://schemas.microsoft.com/office/drawing/2014/main" id="{A29DE31C-E099-4579-BB03-675E0A40C5F2}"/>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1498343" y="5533246"/>
            <a:ext cx="180909" cy="180909"/>
          </a:xfrm>
          <a:prstGeom prst="rect">
            <a:avLst/>
          </a:prstGeom>
        </p:spPr>
      </p:pic>
      <p:sp>
        <p:nvSpPr>
          <p:cNvPr id="6" name="Textplatzhalter 5">
            <a:extLst>
              <a:ext uri="{FF2B5EF4-FFF2-40B4-BE49-F238E27FC236}">
                <a16:creationId xmlns:a16="http://schemas.microsoft.com/office/drawing/2014/main" id="{50A3BCC3-A277-4C0B-9EBA-EB53990D8EBD}"/>
              </a:ext>
            </a:extLst>
          </p:cNvPr>
          <p:cNvSpPr>
            <a:spLocks noGrp="1"/>
          </p:cNvSpPr>
          <p:nvPr>
            <p:ph type="body" sz="quarter" idx="17"/>
          </p:nvPr>
        </p:nvSpPr>
        <p:spPr/>
        <p:txBody>
          <a:bodyPr rtlCol="0"/>
          <a:lstStyle/>
          <a:p>
            <a:pPr rtl="0"/>
            <a:r>
              <a:rPr lang="de-DE" dirty="0"/>
              <a:t>motz@anwaltskontor-hl.de</a:t>
            </a:r>
          </a:p>
        </p:txBody>
      </p:sp>
      <p:pic>
        <p:nvPicPr>
          <p:cNvPr id="9" name="Grafik 8" descr="Umschlag" title="Symbol – E-Mail des Referenten">
            <a:extLst>
              <a:ext uri="{FF2B5EF4-FFF2-40B4-BE49-F238E27FC236}">
                <a16:creationId xmlns:a16="http://schemas.microsoft.com/office/drawing/2014/main" id="{773C1382-ACE1-460F-A1B6-AB761A7D2E6B}"/>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498343" y="5804226"/>
            <a:ext cx="180909" cy="180909"/>
          </a:xfrm>
          <a:prstGeom prst="rect">
            <a:avLst/>
          </a:prstGeom>
        </p:spPr>
      </p:pic>
      <p:sp>
        <p:nvSpPr>
          <p:cNvPr id="16" name="Textplatzhalter 15">
            <a:extLst>
              <a:ext uri="{FF2B5EF4-FFF2-40B4-BE49-F238E27FC236}">
                <a16:creationId xmlns:a16="http://schemas.microsoft.com/office/drawing/2014/main" id="{F73EDC26-15F7-41F7-8D1D-E36AFD8FA71A}"/>
              </a:ext>
            </a:extLst>
          </p:cNvPr>
          <p:cNvSpPr>
            <a:spLocks noGrp="1"/>
          </p:cNvSpPr>
          <p:nvPr>
            <p:ph type="body" sz="quarter" idx="18"/>
          </p:nvPr>
        </p:nvSpPr>
        <p:spPr/>
        <p:txBody>
          <a:bodyPr rtlCol="0"/>
          <a:lstStyle/>
          <a:p>
            <a:pPr rtl="0"/>
            <a:r>
              <a:rPr lang="de-DE" dirty="0"/>
              <a:t>www.anwaltskontor-hl.de</a:t>
            </a:r>
          </a:p>
        </p:txBody>
      </p:sp>
      <p:pic>
        <p:nvPicPr>
          <p:cNvPr id="11" name="Grafik 10" descr="Link">
            <a:extLst>
              <a:ext uri="{FF2B5EF4-FFF2-40B4-BE49-F238E27FC236}">
                <a16:creationId xmlns:a16="http://schemas.microsoft.com/office/drawing/2014/main" id="{0718E6E0-05A2-479C-AEA8-1A385EB73474}"/>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1487646" y="6075206"/>
            <a:ext cx="202303" cy="202303"/>
          </a:xfrm>
          <a:prstGeom prst="rect">
            <a:avLst/>
          </a:prstGeom>
        </p:spPr>
      </p:pic>
    </p:spTree>
    <p:extLst>
      <p:ext uri="{BB962C8B-B14F-4D97-AF65-F5344CB8AC3E}">
        <p14:creationId xmlns:p14="http://schemas.microsoft.com/office/powerpoint/2010/main" val="4153678306"/>
      </p:ext>
    </p:extLst>
  </p:cSld>
  <p:clrMapOvr>
    <a:masterClrMapping/>
  </p:clrMapOvr>
</p:sld>
</file>

<file path=ppt/theme/theme1.xml><?xml version="1.0" encoding="utf-8"?>
<a:theme xmlns:a="http://schemas.openxmlformats.org/drawingml/2006/main" name="Office-Design">
  <a:themeElements>
    <a:clrScheme name="Custom 131">
      <a:dk1>
        <a:sysClr val="windowText" lastClr="000000"/>
      </a:dk1>
      <a:lt1>
        <a:srgbClr val="FFFFFF"/>
      </a:lt1>
      <a:dk2>
        <a:srgbClr val="3F3F3F"/>
      </a:dk2>
      <a:lt2>
        <a:srgbClr val="F2F2F2"/>
      </a:lt2>
      <a:accent1>
        <a:srgbClr val="056AFF"/>
      </a:accent1>
      <a:accent2>
        <a:srgbClr val="FF391E"/>
      </a:accent2>
      <a:accent3>
        <a:srgbClr val="A1CC18"/>
      </a:accent3>
      <a:accent4>
        <a:srgbClr val="FFC000"/>
      </a:accent4>
      <a:accent5>
        <a:srgbClr val="1554B2"/>
      </a:accent5>
      <a:accent6>
        <a:srgbClr val="8BB20C"/>
      </a:accent6>
      <a:hlink>
        <a:srgbClr val="056AFF"/>
      </a:hlink>
      <a:folHlink>
        <a:srgbClr val="056AFF"/>
      </a:folHlink>
    </a:clrScheme>
    <a:fontScheme name="Custom 150">
      <a:majorFont>
        <a:latin typeface="Rockwell"/>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46000">
              <a:schemeClr val="bg1">
                <a:alpha val="90000"/>
              </a:schemeClr>
            </a:gs>
            <a:gs pos="0">
              <a:schemeClr val="accent1">
                <a:lumMod val="20000"/>
                <a:lumOff val="80000"/>
                <a:alpha val="50000"/>
              </a:schemeClr>
            </a:gs>
            <a:gs pos="80000">
              <a:schemeClr val="bg1">
                <a:lumMod val="95000"/>
              </a:schemeClr>
            </a:gs>
          </a:gsLst>
          <a:lin ang="3600000" scaled="0"/>
        </a:gradFill>
      </a:spPr>
      <a:bodyPr rot="0" spcFirstLastPara="0" vertOverflow="overflow" horzOverflow="overflow" vert="horz" wrap="square" lIns="72000" tIns="0" rIns="180000" bIns="180000" numCol="1" spcCol="0" rtlCol="0" fromWordArt="0" anchor="b" anchorCtr="0" forceAA="0" compatLnSpc="1">
        <a:prstTxWarp prst="textNoShape">
          <a:avLst/>
        </a:prstTxWarp>
        <a:noAutofit/>
      </a:bodyPr>
      <a:lstStyle>
        <a:defPPr algn="r">
          <a:lnSpc>
            <a:spcPts val="4700"/>
          </a:lnSpc>
          <a:spcBef>
            <a:spcPct val="0"/>
          </a:spcBef>
          <a:defRPr sz="4500">
            <a:solidFill>
              <a:schemeClr val="tx1"/>
            </a:solidFill>
            <a:latin typeface="Rockwell" panose="02060603020205020403" pitchFamily="18" charset="0"/>
            <a:ea typeface="+mj-ea"/>
            <a:cs typeface="+mj-cs"/>
          </a:defRPr>
        </a:defPPr>
      </a:lstStyle>
    </a:spDef>
  </a:objectDefaults>
  <a:extraClrSchemeLst/>
  <a:extLst>
    <a:ext uri="{05A4C25C-085E-4340-85A3-A5531E510DB2}">
      <thm15:themeFamily xmlns:thm15="http://schemas.microsoft.com/office/thememl/2012/main" name="Office_30450362_TF44613219" id="{531ED231-C6A4-4310-A493-CC8D3F1FF161}" vid="{075C5FD4-9740-4386-BA3B-161790DB12FA}"/>
    </a:ext>
  </a:ext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B9BDB30-709D-4026-8321-5AB8945E755C}">
  <ds:schemaRefs>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46FA4173-5E4C-420B-BDB8-C986336F3C9C}">
  <ds:schemaRefs>
    <ds:schemaRef ds:uri="http://schemas.microsoft.com/sharepoint/v3/contenttype/forms"/>
  </ds:schemaRefs>
</ds:datastoreItem>
</file>

<file path=customXml/itemProps3.xml><?xml version="1.0" encoding="utf-8"?>
<ds:datastoreItem xmlns:ds="http://schemas.openxmlformats.org/officeDocument/2006/customXml" ds:itemID="{FBB53CF6-7709-4D46-84FE-D9CA668E74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Präsentation „Schneelandschaft“</Template>
  <TotalTime>0</TotalTime>
  <Words>3471</Words>
  <Application>Microsoft Office PowerPoint</Application>
  <PresentationFormat>Breitbild</PresentationFormat>
  <Paragraphs>135</Paragraphs>
  <Slides>20</Slides>
  <Notes>20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20</vt:i4>
      </vt:variant>
    </vt:vector>
  </HeadingPairs>
  <TitlesOfParts>
    <vt:vector size="26" baseType="lpstr">
      <vt:lpstr>Arial</vt:lpstr>
      <vt:lpstr>Calibri</vt:lpstr>
      <vt:lpstr>Calibri Light</vt:lpstr>
      <vt:lpstr>Rockwell</vt:lpstr>
      <vt:lpstr>Times New Roman</vt:lpstr>
      <vt:lpstr>Office-Design</vt:lpstr>
      <vt:lpstr>Prozessuale Errungenschaften im Arzthaftungsrecht in Gefahr ? – Der Einzelrichter vs. Arzthaftungskammer und „Anbeweis“ bei der Prozeßkostenhilfe </vt:lpstr>
      <vt:lpstr>Einzelrichterbe-schluss vs. Arzthaftungskam-mer</vt:lpstr>
      <vt:lpstr>Einzelrichterbeschluss vs. Arzthaftungskammer</vt:lpstr>
      <vt:lpstr>Einzelrichterbeschluss vs. Arzthaftungskammer</vt:lpstr>
      <vt:lpstr>Einzelrichterbeschluss vs. Arzthaftungskammer</vt:lpstr>
      <vt:lpstr>Einzelrichterbeschluss vs. Arzthaftungskammer</vt:lpstr>
      <vt:lpstr>Einzelrichterbeschluss vs. Arzthaftungskammer</vt:lpstr>
      <vt:lpstr>„Anbeweis“  bei der Przeßkostenhilfe</vt:lpstr>
      <vt:lpstr>„Anbeweis“ in der Prozeßkostenhilfe</vt:lpstr>
      <vt:lpstr>„Anbeweis“ in der Prozeßkostenhilfe</vt:lpstr>
      <vt:lpstr>„Anbeweis“ in der Prozeßkostenhilfe</vt:lpstr>
      <vt:lpstr>„Anbeweis“ in der Prozeßkostenhilfe</vt:lpstr>
      <vt:lpstr>„Anbeweis“ in der Prozeßkostenhilfe</vt:lpstr>
      <vt:lpstr>Nichteinholung von Sachverständigen-gutachten als Verfahrensmangel</vt:lpstr>
      <vt:lpstr>Nichteinholung von Sachverständigengutachten als Verfahrensmangel</vt:lpstr>
      <vt:lpstr>Nichteinholung von Sachverständigengutachten als Verfahrensmangel</vt:lpstr>
      <vt:lpstr>Nichteinholung von Sachverständigengutachten als Verfahrensmangel</vt:lpstr>
      <vt:lpstr>Nichteinholung von Sachverständigengutachten als Verfahrensmangel</vt:lpstr>
      <vt:lpstr>Nichteinholung von Sachverständigengutachten als Verfahrensmangel</vt:lpstr>
      <vt:lpstr>Vielen Dank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Prozessuale Errungenschaften im Arzthaftungsrecht in Gefahr ? – Der Einzelrichter vs. Arzthaftungskammer und „Anbeweis“ bei der Prozeßkostenhilfe</dc:title>
  <dc:creator>motz@anwaltskontor-hl.de</dc:creator>
  <cp:lastModifiedBy>Motz</cp:lastModifiedBy>
  <cp:revision>11</cp:revision>
  <dcterms:created xsi:type="dcterms:W3CDTF">2023-04-24T16:53:50Z</dcterms:created>
  <dcterms:modified xsi:type="dcterms:W3CDTF">2023-05-22T06:51:21Z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