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2"/>
  </p:notesMasterIdLst>
  <p:handoutMasterIdLst>
    <p:handoutMasterId r:id="rId33"/>
  </p:handoutMasterIdLst>
  <p:sldIdLst>
    <p:sldId id="256" r:id="rId5"/>
    <p:sldId id="281" r:id="rId6"/>
    <p:sldId id="287" r:id="rId7"/>
    <p:sldId id="259" r:id="rId8"/>
    <p:sldId id="304" r:id="rId9"/>
    <p:sldId id="306" r:id="rId10"/>
    <p:sldId id="307" r:id="rId11"/>
    <p:sldId id="311" r:id="rId12"/>
    <p:sldId id="312" r:id="rId13"/>
    <p:sldId id="313" r:id="rId14"/>
    <p:sldId id="314" r:id="rId15"/>
    <p:sldId id="315" r:id="rId16"/>
    <p:sldId id="316" r:id="rId17"/>
    <p:sldId id="317" r:id="rId18"/>
    <p:sldId id="310" r:id="rId19"/>
    <p:sldId id="308" r:id="rId20"/>
    <p:sldId id="318" r:id="rId21"/>
    <p:sldId id="319" r:id="rId22"/>
    <p:sldId id="320" r:id="rId23"/>
    <p:sldId id="321" r:id="rId24"/>
    <p:sldId id="309" r:id="rId25"/>
    <p:sldId id="322" r:id="rId26"/>
    <p:sldId id="323" r:id="rId27"/>
    <p:sldId id="324" r:id="rId28"/>
    <p:sldId id="325" r:id="rId29"/>
    <p:sldId id="289" r:id="rId30"/>
    <p:sldId id="303" r:id="rId31"/>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98" autoAdjust="0"/>
  </p:normalViewPr>
  <p:slideViewPr>
    <p:cSldViewPr snapToGrid="0">
      <p:cViewPr varScale="1">
        <p:scale>
          <a:sx n="53" d="100"/>
          <a:sy n="53" d="100"/>
        </p:scale>
        <p:origin x="854" y="43"/>
      </p:cViewPr>
      <p:guideLst>
        <p:guide orient="horz" pos="2160"/>
        <p:guide pos="3840"/>
      </p:guideLst>
    </p:cSldViewPr>
  </p:slideViewPr>
  <p:outlineViewPr>
    <p:cViewPr>
      <p:scale>
        <a:sx n="33" d="100"/>
        <a:sy n="33" d="100"/>
      </p:scale>
      <p:origin x="0" y="-586"/>
    </p:cViewPr>
  </p:outlineViewPr>
  <p:notesTextViewPr>
    <p:cViewPr>
      <p:scale>
        <a:sx n="1" d="1"/>
        <a:sy n="1" d="1"/>
      </p:scale>
      <p:origin x="0" y="0"/>
    </p:cViewPr>
  </p:notesTextViewPr>
  <p:sorterViewPr>
    <p:cViewPr>
      <p:scale>
        <a:sx n="100" d="100"/>
        <a:sy n="100" d="100"/>
      </p:scale>
      <p:origin x="0" y="-485"/>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D8E7403-EB4A-4177-AFCE-6A9D7B160C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a:p>
        </p:txBody>
      </p:sp>
      <p:sp>
        <p:nvSpPr>
          <p:cNvPr id="3" name="Datumsplatzhalter 2">
            <a:extLst>
              <a:ext uri="{FF2B5EF4-FFF2-40B4-BE49-F238E27FC236}">
                <a16:creationId xmlns:a16="http://schemas.microsoft.com/office/drawing/2014/main" id="{DAC49177-C030-4043-9380-EA6E4C94A1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2E0861F-55FE-414F-B019-258F2DEA561C}" type="datetime1">
              <a:rPr lang="de-DE" smtClean="0"/>
              <a:t>19.09.2023</a:t>
            </a:fld>
            <a:endParaRPr lang="de-DE"/>
          </a:p>
        </p:txBody>
      </p:sp>
      <p:sp>
        <p:nvSpPr>
          <p:cNvPr id="4" name="Fußzeilenplatzhalter 3">
            <a:extLst>
              <a:ext uri="{FF2B5EF4-FFF2-40B4-BE49-F238E27FC236}">
                <a16:creationId xmlns:a16="http://schemas.microsoft.com/office/drawing/2014/main" id="{BC4C83CE-EC9B-40C4-BD7A-48797AE5B1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a:p>
        </p:txBody>
      </p:sp>
      <p:sp>
        <p:nvSpPr>
          <p:cNvPr id="5" name="Foliennummernplatzhalter 4">
            <a:extLst>
              <a:ext uri="{FF2B5EF4-FFF2-40B4-BE49-F238E27FC236}">
                <a16:creationId xmlns:a16="http://schemas.microsoft.com/office/drawing/2014/main" id="{7EE9A75D-9B4E-4704-98C7-2A42472F11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4CC6D6D-E986-427F-AD9C-4E9408DDBE53}" type="slidenum">
              <a:rPr lang="de-DE" smtClean="0"/>
              <a:t>‹Nr.›</a:t>
            </a:fld>
            <a:endParaRPr lang="de-DE"/>
          </a:p>
        </p:txBody>
      </p:sp>
    </p:spTree>
    <p:extLst>
      <p:ext uri="{BB962C8B-B14F-4D97-AF65-F5344CB8AC3E}">
        <p14:creationId xmlns:p14="http://schemas.microsoft.com/office/powerpoint/2010/main" val="29987748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noProof="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413D575-5A5D-44FE-82F0-3199EF9B5227}" type="datetime1">
              <a:rPr lang="de-DE" noProof="0" smtClean="0"/>
              <a:t>19.09.2023</a:t>
            </a:fld>
            <a:endParaRPr lang="de-DE" noProof="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noProof="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15A580F-E35D-42E1-AF82-E41CC201EA91}" type="slidenum">
              <a:rPr lang="de-DE" noProof="0" smtClean="0"/>
              <a:t>‹Nr.›</a:t>
            </a:fld>
            <a:endParaRPr lang="de-DE" noProof="0"/>
          </a:p>
        </p:txBody>
      </p:sp>
    </p:spTree>
    <p:extLst>
      <p:ext uri="{BB962C8B-B14F-4D97-AF65-F5344CB8AC3E}">
        <p14:creationId xmlns:p14="http://schemas.microsoft.com/office/powerpoint/2010/main" val="14536806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rtl="0"/>
            <a:fld id="{115A580F-E35D-42E1-AF82-E41CC201EA91}" type="slidenum">
              <a:rPr lang="de-DE" smtClean="0"/>
              <a:t>1</a:t>
            </a:fld>
            <a:endParaRPr lang="de-DE"/>
          </a:p>
        </p:txBody>
      </p:sp>
    </p:spTree>
    <p:extLst>
      <p:ext uri="{BB962C8B-B14F-4D97-AF65-F5344CB8AC3E}">
        <p14:creationId xmlns:p14="http://schemas.microsoft.com/office/powerpoint/2010/main" val="277329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EEB4EE6E-C0DF-4EB1-8875-16F6BF599544}" type="slidenum">
              <a:rPr lang="de-DE" smtClean="0"/>
              <a:t>2</a:t>
            </a:fld>
            <a:endParaRPr lang="de-DE"/>
          </a:p>
        </p:txBody>
      </p:sp>
    </p:spTree>
    <p:extLst>
      <p:ext uri="{BB962C8B-B14F-4D97-AF65-F5344CB8AC3E}">
        <p14:creationId xmlns:p14="http://schemas.microsoft.com/office/powerpoint/2010/main" val="378947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47769C21-FF48-4BAC-88E9-1290DC654EBC}" type="slidenum">
              <a:rPr lang="de-DE" smtClean="0"/>
              <a:t>3</a:t>
            </a:fld>
            <a:endParaRPr lang="de-DE"/>
          </a:p>
        </p:txBody>
      </p:sp>
    </p:spTree>
    <p:extLst>
      <p:ext uri="{BB962C8B-B14F-4D97-AF65-F5344CB8AC3E}">
        <p14:creationId xmlns:p14="http://schemas.microsoft.com/office/powerpoint/2010/main" val="348665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EEB4EE6E-C0DF-4EB1-8875-16F6BF599544}" type="slidenum">
              <a:rPr lang="de-DE" smtClean="0"/>
              <a:t>4</a:t>
            </a:fld>
            <a:endParaRPr lang="de-DE"/>
          </a:p>
        </p:txBody>
      </p:sp>
    </p:spTree>
    <p:extLst>
      <p:ext uri="{BB962C8B-B14F-4D97-AF65-F5344CB8AC3E}">
        <p14:creationId xmlns:p14="http://schemas.microsoft.com/office/powerpoint/2010/main" val="96572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E6F4A46A-06E0-4B10-B874-2B434C3E2E63}" type="slidenum">
              <a:rPr lang="de-DE" smtClean="0"/>
              <a:t>26</a:t>
            </a:fld>
            <a:endParaRPr lang="de-DE"/>
          </a:p>
        </p:txBody>
      </p:sp>
    </p:spTree>
    <p:extLst>
      <p:ext uri="{BB962C8B-B14F-4D97-AF65-F5344CB8AC3E}">
        <p14:creationId xmlns:p14="http://schemas.microsoft.com/office/powerpoint/2010/main" val="192853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5224DCA5-A7A8-4689-8651-5E03C020EB30}" type="slidenum">
              <a:rPr lang="de-DE" smtClean="0"/>
              <a:t>27</a:t>
            </a:fld>
            <a:endParaRPr lang="de-DE"/>
          </a:p>
        </p:txBody>
      </p:sp>
    </p:spTree>
    <p:extLst>
      <p:ext uri="{BB962C8B-B14F-4D97-AF65-F5344CB8AC3E}">
        <p14:creationId xmlns:p14="http://schemas.microsoft.com/office/powerpoint/2010/main" val="4223029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chemeClr val="tx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0439D4E6-49E3-4273-9EDF-AD58558B9F7E}"/>
              </a:ext>
            </a:extLst>
          </p:cNvPr>
          <p:cNvSpPr>
            <a:spLocks noGrp="1"/>
          </p:cNvSpPr>
          <p:nvPr>
            <p:ph type="ctrTitle"/>
          </p:nvPr>
        </p:nvSpPr>
        <p:spPr>
          <a:xfrm>
            <a:off x="685800" y="908651"/>
            <a:ext cx="3620882" cy="3640345"/>
          </a:xfrm>
          <a:prstGeom prst="rect">
            <a:avLst/>
          </a:prstGeom>
        </p:spPr>
        <p:txBody>
          <a:bodyPr rtlCol="0" anchor="t">
            <a:normAutofit/>
          </a:bodyPr>
          <a:lstStyle>
            <a:lvl1pPr>
              <a:defRPr>
                <a:solidFill>
                  <a:schemeClr val="bg1"/>
                </a:solidFill>
              </a:defRPr>
            </a:lvl1pPr>
          </a:lstStyle>
          <a:p>
            <a:pPr rtl="0"/>
            <a:r>
              <a:rPr lang="de-DE" sz="4000" noProof="0">
                <a:solidFill>
                  <a:schemeClr val="bg1"/>
                </a:solidFill>
              </a:rPr>
              <a:t>Mastertitelformat bearbeiten</a:t>
            </a:r>
          </a:p>
        </p:txBody>
      </p:sp>
      <p:sp>
        <p:nvSpPr>
          <p:cNvPr id="10" name="Untertitel 2">
            <a:extLst>
              <a:ext uri="{FF2B5EF4-FFF2-40B4-BE49-F238E27FC236}">
                <a16:creationId xmlns:a16="http://schemas.microsoft.com/office/drawing/2014/main" id="{FE9D8936-4795-43B2-9C32-4BE93A672131}"/>
              </a:ext>
            </a:extLst>
          </p:cNvPr>
          <p:cNvSpPr>
            <a:spLocks noGrp="1"/>
          </p:cNvSpPr>
          <p:nvPr>
            <p:ph type="subTitle" idx="1" hasCustomPrompt="1"/>
          </p:nvPr>
        </p:nvSpPr>
        <p:spPr>
          <a:xfrm>
            <a:off x="705934" y="5220450"/>
            <a:ext cx="3380437" cy="570748"/>
          </a:xfrm>
          <a:prstGeom prst="rect">
            <a:avLst/>
          </a:prstGeom>
        </p:spPr>
        <p:txBody>
          <a:bodyPr rtlCol="0" anchor="b">
            <a:normAutofit/>
          </a:bodyPr>
          <a:lstStyle>
            <a:lvl1pPr marL="0" indent="0">
              <a:buNone/>
              <a:defRPr sz="1800">
                <a:solidFill>
                  <a:schemeClr val="bg1"/>
                </a:solidFill>
              </a:defRPr>
            </a:lvl1pPr>
          </a:lstStyle>
          <a:p>
            <a:pPr rtl="0"/>
            <a:r>
              <a:rPr lang="de-DE" sz="1800" noProof="0">
                <a:solidFill>
                  <a:schemeClr val="bg1"/>
                </a:solidFill>
              </a:rPr>
              <a:t>Untertitel hier einfügen</a:t>
            </a:r>
          </a:p>
        </p:txBody>
      </p:sp>
      <p:sp>
        <p:nvSpPr>
          <p:cNvPr id="18" name="Bildplatzhalter 16">
            <a:extLst>
              <a:ext uri="{FF2B5EF4-FFF2-40B4-BE49-F238E27FC236}">
                <a16:creationId xmlns:a16="http://schemas.microsoft.com/office/drawing/2014/main" id="{6C8B8511-EE4E-4935-ABB8-E8C2FCB1C46F}"/>
              </a:ext>
            </a:extLst>
          </p:cNvPr>
          <p:cNvSpPr>
            <a:spLocks noGrp="1"/>
          </p:cNvSpPr>
          <p:nvPr>
            <p:ph type="pic" sz="quarter" idx="13" hasCustomPrompt="1"/>
          </p:nvPr>
        </p:nvSpPr>
        <p:spPr>
          <a:xfrm>
            <a:off x="4876158" y="0"/>
            <a:ext cx="7315841" cy="6858000"/>
          </a:xfrm>
          <a:prstGeom prst="rect">
            <a:avLst/>
          </a:prstGeom>
        </p:spPr>
        <p:txBody>
          <a:bodyPr rtlCol="0" anchor="t"/>
          <a:lstStyle>
            <a:lvl1pPr marL="0" indent="0" algn="ctr">
              <a:buNone/>
              <a:defRPr>
                <a:solidFill>
                  <a:schemeClr val="bg1"/>
                </a:solidFill>
              </a:defRPr>
            </a:lvl1pPr>
          </a:lstStyle>
          <a:p>
            <a:pPr rtl="0"/>
            <a:r>
              <a:rPr lang="de-DE" noProof="0"/>
              <a:t>Foto hier einfügen</a:t>
            </a:r>
          </a:p>
        </p:txBody>
      </p:sp>
      <p:cxnSp>
        <p:nvCxnSpPr>
          <p:cNvPr id="11" name="Gerader Verbinder 10">
            <a:extLst>
              <a:ext uri="{FF2B5EF4-FFF2-40B4-BE49-F238E27FC236}">
                <a16:creationId xmlns:a16="http://schemas.microsoft.com/office/drawing/2014/main" id="{8239FAB6-0B6C-402C-A107-EFFF82281DAE}"/>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Fußzeilenplatzhalter 6">
            <a:extLst>
              <a:ext uri="{FF2B5EF4-FFF2-40B4-BE49-F238E27FC236}">
                <a16:creationId xmlns:a16="http://schemas.microsoft.com/office/drawing/2014/main" id="{DBE487E6-4032-4195-9823-685A39371B0C}"/>
              </a:ext>
            </a:extLst>
          </p:cNvPr>
          <p:cNvSpPr>
            <a:spLocks noGrp="1"/>
          </p:cNvSpPr>
          <p:nvPr>
            <p:ph type="ftr" sz="quarter" idx="11"/>
          </p:nvPr>
        </p:nvSpPr>
        <p:spPr>
          <a:xfrm>
            <a:off x="715383" y="6356350"/>
            <a:ext cx="4539727" cy="365125"/>
          </a:xfrm>
          <a:prstGeom prst="rect">
            <a:avLst/>
          </a:prstGeom>
        </p:spPr>
        <p:txBody>
          <a:bodyPr rtlCol="0"/>
          <a:lstStyle>
            <a:lvl1pPr>
              <a:defRPr>
                <a:solidFill>
                  <a:schemeClr val="bg1"/>
                </a:solidFill>
              </a:defRPr>
            </a:lvl1pPr>
          </a:lstStyle>
          <a:p>
            <a:pPr rtl="0"/>
            <a:r>
              <a:rPr lang="de-DE" noProof="0"/>
              <a:t>PRÄSENTATIONSTITEL</a:t>
            </a:r>
          </a:p>
        </p:txBody>
      </p:sp>
      <p:sp>
        <p:nvSpPr>
          <p:cNvPr id="14" name="Datumsplatzhalter 5">
            <a:extLst>
              <a:ext uri="{FF2B5EF4-FFF2-40B4-BE49-F238E27FC236}">
                <a16:creationId xmlns:a16="http://schemas.microsoft.com/office/drawing/2014/main" id="{C71E06DF-BA1B-43E6-A74C-85231D2EC37E}"/>
              </a:ext>
            </a:extLst>
          </p:cNvPr>
          <p:cNvSpPr>
            <a:spLocks noGrp="1"/>
          </p:cNvSpPr>
          <p:nvPr>
            <p:ph type="dt" sz="half" idx="10"/>
          </p:nvPr>
        </p:nvSpPr>
        <p:spPr>
          <a:xfrm>
            <a:off x="8369448" y="6356350"/>
            <a:ext cx="2592594" cy="365125"/>
          </a:xfrm>
          <a:prstGeom prst="rect">
            <a:avLst/>
          </a:prstGeom>
        </p:spPr>
        <p:txBody>
          <a:bodyPr rtlCol="0"/>
          <a:lstStyle/>
          <a:p>
            <a:pPr rtl="0"/>
            <a:r>
              <a:rPr lang="de-DE" noProof="0">
                <a:solidFill>
                  <a:srgbClr val="FFFFFF"/>
                </a:solidFill>
                <a:effectLst>
                  <a:outerShdw blurRad="38100" dist="38100" dir="2700000" algn="tl">
                    <a:srgbClr val="000000">
                      <a:alpha val="43137"/>
                    </a:srgbClr>
                  </a:outerShdw>
                </a:effectLst>
              </a:rPr>
              <a:t>11.2.20XX</a:t>
            </a:r>
          </a:p>
        </p:txBody>
      </p:sp>
      <p:sp>
        <p:nvSpPr>
          <p:cNvPr id="15" name="Foliennummernplatzhalter 7">
            <a:extLst>
              <a:ext uri="{FF2B5EF4-FFF2-40B4-BE49-F238E27FC236}">
                <a16:creationId xmlns:a16="http://schemas.microsoft.com/office/drawing/2014/main" id="{0BD36B16-3F07-4955-8D4D-BC0FD17C1CE4}"/>
              </a:ext>
            </a:extLst>
          </p:cNvPr>
          <p:cNvSpPr>
            <a:spLocks noGrp="1"/>
          </p:cNvSpPr>
          <p:nvPr>
            <p:ph type="sldNum" sz="quarter" idx="12"/>
          </p:nvPr>
        </p:nvSpPr>
        <p:spPr>
          <a:xfrm>
            <a:off x="10919012" y="6356350"/>
            <a:ext cx="672354" cy="365125"/>
          </a:xfrm>
          <a:prstGeom prst="rect">
            <a:avLst/>
          </a:prstGeom>
        </p:spPr>
        <p:txBody>
          <a:bodyPr rtlCol="0"/>
          <a:lstStyle/>
          <a:p>
            <a:pPr rtl="0"/>
            <a:fld id="{E30AF5A0-43BB-4336-8627-9123B9144D80}" type="slidenum">
              <a:rPr lang="de-DE" noProof="0" smtClean="0">
                <a:solidFill>
                  <a:srgbClr val="FFFFFF"/>
                </a:solidFill>
                <a:effectLst>
                  <a:outerShdw blurRad="38100" dist="38100" dir="2700000" algn="tl">
                    <a:srgbClr val="000000">
                      <a:alpha val="43137"/>
                    </a:srgbClr>
                  </a:outerShdw>
                </a:effectLst>
              </a:rPr>
              <a:t>‹Nr.›</a:t>
            </a:fld>
            <a:endParaRPr lang="de-DE" noProof="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2735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gesordnun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8695A76E-1EF3-4F47-9E87-6FCAB7D5DFE2}"/>
              </a:ext>
            </a:extLst>
          </p:cNvPr>
          <p:cNvSpPr>
            <a:spLocks noGrp="1"/>
          </p:cNvSpPr>
          <p:nvPr>
            <p:ph type="title"/>
          </p:nvPr>
        </p:nvSpPr>
        <p:spPr>
          <a:xfrm>
            <a:off x="5604846" y="860615"/>
            <a:ext cx="5922279" cy="1272986"/>
          </a:xfrm>
          <a:prstGeom prst="rect">
            <a:avLst/>
          </a:prstGeom>
        </p:spPr>
        <p:txBody>
          <a:bodyPr rtlCol="0">
            <a:normAutofit/>
          </a:bodyPr>
          <a:lstStyle/>
          <a:p>
            <a:pPr rtl="0"/>
            <a:r>
              <a:rPr lang="de-DE" sz="4000" noProof="0"/>
              <a:t>Mastertitelformat bearbeiten</a:t>
            </a:r>
          </a:p>
        </p:txBody>
      </p:sp>
      <p:sp>
        <p:nvSpPr>
          <p:cNvPr id="18" name="Bildplatzhalter 16">
            <a:extLst>
              <a:ext uri="{FF2B5EF4-FFF2-40B4-BE49-F238E27FC236}">
                <a16:creationId xmlns:a16="http://schemas.microsoft.com/office/drawing/2014/main" id="{EAD023B5-9ABC-4D4A-A1AD-D4D83D662192}"/>
              </a:ext>
            </a:extLst>
          </p:cNvPr>
          <p:cNvSpPr>
            <a:spLocks noGrp="1"/>
          </p:cNvSpPr>
          <p:nvPr>
            <p:ph type="pic" sz="quarter" idx="13" hasCustomPrompt="1"/>
          </p:nvPr>
        </p:nvSpPr>
        <p:spPr>
          <a:xfrm>
            <a:off x="-1" y="1"/>
            <a:ext cx="4876799" cy="6858000"/>
          </a:xfrm>
          <a:prstGeom prst="rect">
            <a:avLst/>
          </a:prstGeom>
        </p:spPr>
        <p:txBody>
          <a:bodyPr rtlCol="0"/>
          <a:lstStyle>
            <a:lvl1pPr marL="0" indent="0" algn="ctr">
              <a:buNone/>
              <a:defRPr/>
            </a:lvl1pPr>
          </a:lstStyle>
          <a:p>
            <a:pPr rtl="0"/>
            <a:r>
              <a:rPr lang="de-DE" noProof="0"/>
              <a:t>Foto hier einfügen</a:t>
            </a:r>
          </a:p>
        </p:txBody>
      </p:sp>
      <p:cxnSp>
        <p:nvCxnSpPr>
          <p:cNvPr id="10" name="Gerader Verbinder 9">
            <a:extLst>
              <a:ext uri="{FF2B5EF4-FFF2-40B4-BE49-F238E27FC236}">
                <a16:creationId xmlns:a16="http://schemas.microsoft.com/office/drawing/2014/main" id="{C0AFB647-646C-4130-9EF5-C19C686B184A}"/>
              </a:ext>
              <a:ext uri="{C183D7F6-B498-43B3-948B-1728B52AA6E4}">
                <adec:decorative xmlns:adec="http://schemas.microsoft.com/office/drawing/2017/decorative" val="1"/>
              </a:ext>
            </a:extLst>
          </p:cNvPr>
          <p:cNvCxnSpPr>
            <a:cxnSpLocks/>
          </p:cNvCxnSpPr>
          <p:nvPr userDrawn="1"/>
        </p:nvCxnSpPr>
        <p:spPr>
          <a:xfrm>
            <a:off x="5715000"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Inhaltsplatzhalter 2">
            <a:extLst>
              <a:ext uri="{FF2B5EF4-FFF2-40B4-BE49-F238E27FC236}">
                <a16:creationId xmlns:a16="http://schemas.microsoft.com/office/drawing/2014/main" id="{A09D5546-AD01-4B29-B174-EDA7105100BE}"/>
              </a:ext>
            </a:extLst>
          </p:cNvPr>
          <p:cNvSpPr>
            <a:spLocks noGrp="1"/>
          </p:cNvSpPr>
          <p:nvPr>
            <p:ph idx="1"/>
          </p:nvPr>
        </p:nvSpPr>
        <p:spPr>
          <a:xfrm>
            <a:off x="5566943" y="2133600"/>
            <a:ext cx="6005933" cy="3774464"/>
          </a:xfrm>
          <a:prstGeom prst="rect">
            <a:avLst/>
          </a:prstGeom>
        </p:spPr>
        <p:txBody>
          <a:bodyPr rtlCol="0">
            <a:normAutofit/>
          </a:bodyPr>
          <a:lstStyle>
            <a:lvl1pPr marL="0" indent="0">
              <a:lnSpc>
                <a:spcPct val="100000"/>
              </a:lnSpc>
              <a:buNone/>
              <a:defRPr sz="1800"/>
            </a:lvl1pPr>
          </a:lstStyle>
          <a:p>
            <a:pPr lvl="0" rtl="0"/>
            <a:r>
              <a:rPr lang="de-DE" noProof="0"/>
              <a:t>Mastertextformat bearbeiten</a:t>
            </a:r>
          </a:p>
        </p:txBody>
      </p:sp>
      <p:cxnSp>
        <p:nvCxnSpPr>
          <p:cNvPr id="12" name="Gerader Verbinder 11">
            <a:extLst>
              <a:ext uri="{FF2B5EF4-FFF2-40B4-BE49-F238E27FC236}">
                <a16:creationId xmlns:a16="http://schemas.microsoft.com/office/drawing/2014/main" id="{5C0A0972-FD9A-4E9D-A0A3-BD0AF8C7B74C}"/>
              </a:ext>
              <a:ext uri="{C183D7F6-B498-43B3-948B-1728B52AA6E4}">
                <adec:decorative xmlns:adec="http://schemas.microsoft.com/office/drawing/2017/decorative" val="1"/>
              </a:ext>
            </a:extLst>
          </p:cNvPr>
          <p:cNvCxnSpPr>
            <a:cxnSpLocks/>
          </p:cNvCxnSpPr>
          <p:nvPr userDrawn="1"/>
        </p:nvCxnSpPr>
        <p:spPr>
          <a:xfrm>
            <a:off x="5715000"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ußzeilenplatzhalter 4">
            <a:extLst>
              <a:ext uri="{FF2B5EF4-FFF2-40B4-BE49-F238E27FC236}">
                <a16:creationId xmlns:a16="http://schemas.microsoft.com/office/drawing/2014/main" id="{F3B2F557-7BE5-4154-A82F-928EE54A585D}"/>
              </a:ext>
            </a:extLst>
          </p:cNvPr>
          <p:cNvSpPr>
            <a:spLocks noGrp="1"/>
          </p:cNvSpPr>
          <p:nvPr>
            <p:ph type="ftr" sz="quarter" idx="11"/>
          </p:nvPr>
        </p:nvSpPr>
        <p:spPr>
          <a:xfrm>
            <a:off x="715383" y="6356350"/>
            <a:ext cx="4539727" cy="365125"/>
          </a:xfrm>
          <a:prstGeom prst="rect">
            <a:avLst/>
          </a:prstGeom>
        </p:spPr>
        <p:txBody>
          <a:bodyPr rtlCol="0"/>
          <a:lstStyle>
            <a:lvl1pPr>
              <a:defRPr>
                <a:solidFill>
                  <a:schemeClr val="bg1"/>
                </a:solidFill>
                <a:effectLst/>
              </a:defRPr>
            </a:lvl1pPr>
          </a:lstStyle>
          <a:p>
            <a:pPr rtl="0"/>
            <a:r>
              <a:rPr lang="de-DE" noProof="0"/>
              <a:t>PRÄSENTATIONSTITEL</a:t>
            </a:r>
          </a:p>
        </p:txBody>
      </p:sp>
      <p:sp>
        <p:nvSpPr>
          <p:cNvPr id="14" name="Datumsplatzhalter 3">
            <a:extLst>
              <a:ext uri="{FF2B5EF4-FFF2-40B4-BE49-F238E27FC236}">
                <a16:creationId xmlns:a16="http://schemas.microsoft.com/office/drawing/2014/main" id="{DE54A7E3-1026-464C-BB67-2D7F714067E7}"/>
              </a:ext>
            </a:extLst>
          </p:cNvPr>
          <p:cNvSpPr>
            <a:spLocks noGrp="1"/>
          </p:cNvSpPr>
          <p:nvPr>
            <p:ph type="dt" sz="half" idx="10"/>
          </p:nvPr>
        </p:nvSpPr>
        <p:spPr>
          <a:xfrm>
            <a:off x="8369448" y="6356350"/>
            <a:ext cx="2592594" cy="365125"/>
          </a:xfrm>
          <a:prstGeom prst="rect">
            <a:avLst/>
          </a:prstGeom>
        </p:spPr>
        <p:txBody>
          <a:bodyPr rtlCol="0"/>
          <a:lstStyle/>
          <a:p>
            <a:pPr rtl="0"/>
            <a:r>
              <a:rPr lang="de-DE" noProof="0"/>
              <a:t>11.2.20XX</a:t>
            </a:r>
          </a:p>
        </p:txBody>
      </p:sp>
      <p:sp>
        <p:nvSpPr>
          <p:cNvPr id="15" name="Foliennummernplatzhalter 5">
            <a:extLst>
              <a:ext uri="{FF2B5EF4-FFF2-40B4-BE49-F238E27FC236}">
                <a16:creationId xmlns:a16="http://schemas.microsoft.com/office/drawing/2014/main" id="{F1723F54-B646-4D12-AEA1-08269C254710}"/>
              </a:ext>
            </a:extLst>
          </p:cNvPr>
          <p:cNvSpPr>
            <a:spLocks noGrp="1"/>
          </p:cNvSpPr>
          <p:nvPr>
            <p:ph type="sldNum" sz="quarter" idx="12"/>
          </p:nvPr>
        </p:nvSpPr>
        <p:spPr>
          <a:xfrm>
            <a:off x="10919012" y="6356350"/>
            <a:ext cx="672354" cy="365125"/>
          </a:xfrm>
          <a:prstGeom prst="rect">
            <a:avLst/>
          </a:prstGeom>
        </p:spPr>
        <p:txBody>
          <a:bodyPr rtlCol="0"/>
          <a:lstStyle/>
          <a:p>
            <a:pPr rtl="0"/>
            <a:fld id="{E30AF5A0-43BB-4336-8627-9123B9144D80}" type="slidenum">
              <a:rPr lang="de-DE" noProof="0" smtClean="0"/>
              <a:t>‹Nr.›</a:t>
            </a:fld>
            <a:endParaRPr lang="de-DE" noProof="0"/>
          </a:p>
        </p:txBody>
      </p:sp>
    </p:spTree>
    <p:extLst>
      <p:ext uri="{BB962C8B-B14F-4D97-AF65-F5344CB8AC3E}">
        <p14:creationId xmlns:p14="http://schemas.microsoft.com/office/powerpoint/2010/main" val="3134648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inführung">
    <p:spTree>
      <p:nvGrpSpPr>
        <p:cNvPr id="1" name=""/>
        <p:cNvGrpSpPr/>
        <p:nvPr/>
      </p:nvGrpSpPr>
      <p:grpSpPr>
        <a:xfrm>
          <a:off x="0" y="0"/>
          <a:ext cx="0" cy="0"/>
          <a:chOff x="0" y="0"/>
          <a:chExt cx="0" cy="0"/>
        </a:xfrm>
      </p:grpSpPr>
      <p:sp>
        <p:nvSpPr>
          <p:cNvPr id="8" name="Titel 9">
            <a:extLst>
              <a:ext uri="{FF2B5EF4-FFF2-40B4-BE49-F238E27FC236}">
                <a16:creationId xmlns:a16="http://schemas.microsoft.com/office/drawing/2014/main" id="{C8837BA0-445B-4D04-ADA9-C65084B15F90}"/>
              </a:ext>
            </a:extLst>
          </p:cNvPr>
          <p:cNvSpPr>
            <a:spLocks noGrp="1"/>
          </p:cNvSpPr>
          <p:nvPr>
            <p:ph type="title"/>
          </p:nvPr>
        </p:nvSpPr>
        <p:spPr>
          <a:xfrm>
            <a:off x="800099" y="904730"/>
            <a:ext cx="4152900" cy="1652590"/>
          </a:xfrm>
          <a:prstGeom prst="rect">
            <a:avLst/>
          </a:prstGeom>
        </p:spPr>
        <p:txBody>
          <a:bodyPr rtlCol="0">
            <a:normAutofit/>
          </a:bodyPr>
          <a:lstStyle/>
          <a:p>
            <a:pPr rtl="0"/>
            <a:r>
              <a:rPr lang="de-DE" noProof="0"/>
              <a:t>Mastertitelformat bearbeiten</a:t>
            </a:r>
          </a:p>
        </p:txBody>
      </p:sp>
      <p:sp>
        <p:nvSpPr>
          <p:cNvPr id="10" name="Inhaltsplatzhalter 10">
            <a:extLst>
              <a:ext uri="{FF2B5EF4-FFF2-40B4-BE49-F238E27FC236}">
                <a16:creationId xmlns:a16="http://schemas.microsoft.com/office/drawing/2014/main" id="{0CFA4CCF-323F-4998-B6BF-56207329CDA8}"/>
              </a:ext>
            </a:extLst>
          </p:cNvPr>
          <p:cNvSpPr>
            <a:spLocks noGrp="1"/>
          </p:cNvSpPr>
          <p:nvPr>
            <p:ph idx="1"/>
          </p:nvPr>
        </p:nvSpPr>
        <p:spPr>
          <a:xfrm>
            <a:off x="5133975" y="952368"/>
            <a:ext cx="6257926" cy="1773893"/>
          </a:xfrm>
          <a:prstGeom prst="rect">
            <a:avLst/>
          </a:prstGeom>
        </p:spPr>
        <p:txBody>
          <a:bodyPr rtlCol="0">
            <a:normAutofit/>
          </a:bodyPr>
          <a:lstStyle>
            <a:lvl1pPr marL="0" indent="0">
              <a:lnSpc>
                <a:spcPct val="100000"/>
              </a:lnSpc>
              <a:buNone/>
              <a:defRPr sz="1800"/>
            </a:lvl1pPr>
          </a:lstStyle>
          <a:p>
            <a:pPr lvl="0" rtl="0"/>
            <a:r>
              <a:rPr lang="de-DE" noProof="0"/>
              <a:t>Mastertextformat bearbeiten</a:t>
            </a:r>
          </a:p>
        </p:txBody>
      </p:sp>
      <p:cxnSp>
        <p:nvCxnSpPr>
          <p:cNvPr id="13" name="Gerader Verbinder 12">
            <a:extLst>
              <a:ext uri="{FF2B5EF4-FFF2-40B4-BE49-F238E27FC236}">
                <a16:creationId xmlns:a16="http://schemas.microsoft.com/office/drawing/2014/main" id="{DFFFF70A-3EED-4002-B2F8-FB8301C80C77}"/>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Bildplatzhalter 17">
            <a:extLst>
              <a:ext uri="{FF2B5EF4-FFF2-40B4-BE49-F238E27FC236}">
                <a16:creationId xmlns:a16="http://schemas.microsoft.com/office/drawing/2014/main" id="{DD78C1EE-0224-4362-B796-4CC7B06992BD}"/>
              </a:ext>
            </a:extLst>
          </p:cNvPr>
          <p:cNvSpPr>
            <a:spLocks noGrp="1"/>
          </p:cNvSpPr>
          <p:nvPr>
            <p:ph type="pic" sz="quarter" idx="13" hasCustomPrompt="1"/>
          </p:nvPr>
        </p:nvSpPr>
        <p:spPr>
          <a:xfrm>
            <a:off x="800099" y="3048000"/>
            <a:ext cx="5133990" cy="2737531"/>
          </a:xfrm>
          <a:prstGeom prst="rect">
            <a:avLst/>
          </a:prstGeom>
        </p:spPr>
        <p:txBody>
          <a:bodyPr rtlCol="0"/>
          <a:lstStyle>
            <a:lvl1pPr marL="0" indent="0" algn="ctr">
              <a:buNone/>
              <a:defRPr/>
            </a:lvl1pPr>
          </a:lstStyle>
          <a:p>
            <a:pPr rtl="0"/>
            <a:r>
              <a:rPr lang="de-DE" noProof="0"/>
              <a:t>Foto hier einfügen</a:t>
            </a:r>
          </a:p>
        </p:txBody>
      </p:sp>
      <p:sp>
        <p:nvSpPr>
          <p:cNvPr id="21" name="Bildplatzhalter 17">
            <a:extLst>
              <a:ext uri="{FF2B5EF4-FFF2-40B4-BE49-F238E27FC236}">
                <a16:creationId xmlns:a16="http://schemas.microsoft.com/office/drawing/2014/main" id="{2C1748F4-2D05-4407-8CB0-D854F9602DA3}"/>
              </a:ext>
            </a:extLst>
          </p:cNvPr>
          <p:cNvSpPr>
            <a:spLocks noGrp="1"/>
          </p:cNvSpPr>
          <p:nvPr>
            <p:ph type="pic" sz="quarter" idx="14" hasCustomPrompt="1"/>
          </p:nvPr>
        </p:nvSpPr>
        <p:spPr>
          <a:xfrm>
            <a:off x="6209621" y="3048000"/>
            <a:ext cx="5182278" cy="2737531"/>
          </a:xfrm>
          <a:prstGeom prst="rect">
            <a:avLst/>
          </a:prstGeom>
        </p:spPr>
        <p:txBody>
          <a:bodyPr rtlCol="0"/>
          <a:lstStyle>
            <a:lvl1pPr marL="0" indent="0" algn="ctr">
              <a:buNone/>
              <a:defRPr/>
            </a:lvl1pPr>
          </a:lstStyle>
          <a:p>
            <a:pPr rtl="0"/>
            <a:r>
              <a:rPr lang="de-DE" noProof="0"/>
              <a:t>Foto hier einfügen</a:t>
            </a:r>
          </a:p>
        </p:txBody>
      </p:sp>
      <p:sp>
        <p:nvSpPr>
          <p:cNvPr id="14" name="Fußzeilenplatzhalter 7">
            <a:extLst>
              <a:ext uri="{FF2B5EF4-FFF2-40B4-BE49-F238E27FC236}">
                <a16:creationId xmlns:a16="http://schemas.microsoft.com/office/drawing/2014/main" id="{59837BA4-E3C3-4F0D-A113-75128BC03EF4}"/>
              </a:ext>
            </a:extLst>
          </p:cNvPr>
          <p:cNvSpPr>
            <a:spLocks noGrp="1"/>
          </p:cNvSpPr>
          <p:nvPr>
            <p:ph type="ftr" sz="quarter" idx="11"/>
          </p:nvPr>
        </p:nvSpPr>
        <p:spPr>
          <a:xfrm>
            <a:off x="715383" y="6356350"/>
            <a:ext cx="4539727" cy="365125"/>
          </a:xfrm>
          <a:prstGeom prst="rect">
            <a:avLst/>
          </a:prstGeom>
        </p:spPr>
        <p:txBody>
          <a:bodyPr rtlCol="0"/>
          <a:lstStyle>
            <a:lvl1pPr>
              <a:defRPr/>
            </a:lvl1pPr>
          </a:lstStyle>
          <a:p>
            <a:pPr rtl="0"/>
            <a:r>
              <a:rPr lang="de-DE" noProof="0"/>
              <a:t>PRÄSENTATIONSTITEL</a:t>
            </a:r>
          </a:p>
        </p:txBody>
      </p:sp>
      <p:sp>
        <p:nvSpPr>
          <p:cNvPr id="15" name="Datumsplatzhalter 1">
            <a:extLst>
              <a:ext uri="{FF2B5EF4-FFF2-40B4-BE49-F238E27FC236}">
                <a16:creationId xmlns:a16="http://schemas.microsoft.com/office/drawing/2014/main" id="{5DA65157-50C9-4A85-912D-6DC9A606192F}"/>
              </a:ext>
            </a:extLst>
          </p:cNvPr>
          <p:cNvSpPr>
            <a:spLocks noGrp="1"/>
          </p:cNvSpPr>
          <p:nvPr>
            <p:ph type="dt" sz="half" idx="10"/>
          </p:nvPr>
        </p:nvSpPr>
        <p:spPr>
          <a:xfrm>
            <a:off x="8369448" y="6356350"/>
            <a:ext cx="2592594" cy="365125"/>
          </a:xfrm>
          <a:prstGeom prst="rect">
            <a:avLst/>
          </a:prstGeom>
        </p:spPr>
        <p:txBody>
          <a:bodyPr rtlCol="0"/>
          <a:lstStyle/>
          <a:p>
            <a:pPr rtl="0"/>
            <a:r>
              <a:rPr lang="de-DE" noProof="0"/>
              <a:t>11.2.20XX</a:t>
            </a:r>
          </a:p>
        </p:txBody>
      </p:sp>
      <p:sp>
        <p:nvSpPr>
          <p:cNvPr id="16" name="Foliennummernplatzhalter 6">
            <a:extLst>
              <a:ext uri="{FF2B5EF4-FFF2-40B4-BE49-F238E27FC236}">
                <a16:creationId xmlns:a16="http://schemas.microsoft.com/office/drawing/2014/main" id="{9DE415B0-F0C3-4971-8C76-0D54D6407C42}"/>
              </a:ext>
            </a:extLst>
          </p:cNvPr>
          <p:cNvSpPr>
            <a:spLocks noGrp="1"/>
          </p:cNvSpPr>
          <p:nvPr>
            <p:ph type="sldNum" sz="quarter" idx="12"/>
          </p:nvPr>
        </p:nvSpPr>
        <p:spPr>
          <a:xfrm>
            <a:off x="10919012" y="6356350"/>
            <a:ext cx="672354" cy="365125"/>
          </a:xfrm>
          <a:prstGeom prst="rect">
            <a:avLst/>
          </a:prstGeom>
        </p:spPr>
        <p:txBody>
          <a:bodyPr rtlCol="0"/>
          <a:lstStyle/>
          <a:p>
            <a:pPr rtl="0"/>
            <a:fld id="{A53D7EE4-1EDB-42FD-B6B7-A82C9F31F0F4}" type="slidenum">
              <a:rPr lang="de-DE" noProof="0" smtClean="0"/>
              <a:t>‹Nr.›</a:t>
            </a:fld>
            <a:endParaRPr lang="de-DE" noProof="0"/>
          </a:p>
        </p:txBody>
      </p:sp>
    </p:spTree>
    <p:extLst>
      <p:ext uri="{BB962C8B-B14F-4D97-AF65-F5344CB8AC3E}">
        <p14:creationId xmlns:p14="http://schemas.microsoft.com/office/powerpoint/2010/main" val="1251209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schnittsumbruch">
    <p:spTree>
      <p:nvGrpSpPr>
        <p:cNvPr id="1" name=""/>
        <p:cNvGrpSpPr/>
        <p:nvPr/>
      </p:nvGrpSpPr>
      <p:grpSpPr>
        <a:xfrm>
          <a:off x="0" y="0"/>
          <a:ext cx="0" cy="0"/>
          <a:chOff x="0" y="0"/>
          <a:chExt cx="0" cy="0"/>
        </a:xfrm>
      </p:grpSpPr>
      <p:sp>
        <p:nvSpPr>
          <p:cNvPr id="20" name="Titel 10">
            <a:extLst>
              <a:ext uri="{FF2B5EF4-FFF2-40B4-BE49-F238E27FC236}">
                <a16:creationId xmlns:a16="http://schemas.microsoft.com/office/drawing/2014/main" id="{6DC3399C-8B0E-4D7D-A955-FB1F37CF3672}"/>
              </a:ext>
            </a:extLst>
          </p:cNvPr>
          <p:cNvSpPr>
            <a:spLocks noGrp="1"/>
          </p:cNvSpPr>
          <p:nvPr>
            <p:ph type="ctrTitle"/>
          </p:nvPr>
        </p:nvSpPr>
        <p:spPr>
          <a:xfrm>
            <a:off x="684643" y="871758"/>
            <a:ext cx="5227171" cy="3871143"/>
          </a:xfrm>
          <a:prstGeom prst="rect">
            <a:avLst/>
          </a:prstGeom>
        </p:spPr>
        <p:txBody>
          <a:bodyPr rtlCol="0"/>
          <a:lstStyle/>
          <a:p>
            <a:pPr rtl="0"/>
            <a:r>
              <a:rPr lang="de-DE" noProof="0"/>
              <a:t>Mastertitelformat bearbeiten</a:t>
            </a:r>
          </a:p>
        </p:txBody>
      </p:sp>
      <p:sp>
        <p:nvSpPr>
          <p:cNvPr id="21" name="Untertitel 11">
            <a:extLst>
              <a:ext uri="{FF2B5EF4-FFF2-40B4-BE49-F238E27FC236}">
                <a16:creationId xmlns:a16="http://schemas.microsoft.com/office/drawing/2014/main" id="{13C3C1EB-2C5B-4710-893A-9DD6284D5CB0}"/>
              </a:ext>
            </a:extLst>
          </p:cNvPr>
          <p:cNvSpPr>
            <a:spLocks noGrp="1"/>
          </p:cNvSpPr>
          <p:nvPr>
            <p:ph type="subTitle" idx="1"/>
          </p:nvPr>
        </p:nvSpPr>
        <p:spPr>
          <a:xfrm>
            <a:off x="695325" y="4785543"/>
            <a:ext cx="4857857" cy="1005657"/>
          </a:xfrm>
          <a:prstGeom prst="rect">
            <a:avLst/>
          </a:prstGeom>
        </p:spPr>
        <p:txBody>
          <a:bodyPr rtlCol="0"/>
          <a:lstStyle>
            <a:lvl1pPr marL="0" indent="0">
              <a:buNone/>
              <a:defRPr sz="1800"/>
            </a:lvl1pPr>
          </a:lstStyle>
          <a:p>
            <a:pPr rtl="0"/>
            <a:r>
              <a:rPr lang="de-DE" noProof="0"/>
              <a:t>Master-Untertitelformat bearbeiten</a:t>
            </a:r>
          </a:p>
        </p:txBody>
      </p:sp>
      <p:sp>
        <p:nvSpPr>
          <p:cNvPr id="30" name="Bildplatzhalter 28">
            <a:extLst>
              <a:ext uri="{FF2B5EF4-FFF2-40B4-BE49-F238E27FC236}">
                <a16:creationId xmlns:a16="http://schemas.microsoft.com/office/drawing/2014/main" id="{E335E712-C7FD-4BAC-B89C-58AF6594A4E7}"/>
              </a:ext>
            </a:extLst>
          </p:cNvPr>
          <p:cNvSpPr>
            <a:spLocks noGrp="1"/>
          </p:cNvSpPr>
          <p:nvPr>
            <p:ph type="pic" sz="quarter" idx="13" hasCustomPrompt="1"/>
          </p:nvPr>
        </p:nvSpPr>
        <p:spPr>
          <a:xfrm>
            <a:off x="6515100" y="0"/>
            <a:ext cx="5676900" cy="6858000"/>
          </a:xfrm>
          <a:prstGeom prst="rect">
            <a:avLst/>
          </a:prstGeom>
        </p:spPr>
        <p:txBody>
          <a:bodyPr rtlCol="0"/>
          <a:lstStyle>
            <a:lvl1pPr marL="0" indent="0" algn="ctr">
              <a:buNone/>
              <a:defRPr/>
            </a:lvl1pPr>
          </a:lstStyle>
          <a:p>
            <a:pPr rtl="0"/>
            <a:r>
              <a:rPr lang="de-DE" noProof="0"/>
              <a:t>Foto hier einfügen</a:t>
            </a:r>
          </a:p>
        </p:txBody>
      </p:sp>
      <p:cxnSp>
        <p:nvCxnSpPr>
          <p:cNvPr id="22" name="Gerader Verbinder 21">
            <a:extLst>
              <a:ext uri="{FF2B5EF4-FFF2-40B4-BE49-F238E27FC236}">
                <a16:creationId xmlns:a16="http://schemas.microsoft.com/office/drawing/2014/main" id="{51E8A8BA-B48F-4CEA-A820-8955D55D05DC}"/>
              </a:ext>
              <a:ext uri="{C183D7F6-B498-43B3-948B-1728B52AA6E4}">
                <adec:decorative xmlns:adec="http://schemas.microsoft.com/office/drawing/2017/decorative" val="1"/>
              </a:ext>
            </a:extLst>
          </p:cNvPr>
          <p:cNvCxnSpPr>
            <a:cxnSpLocks/>
          </p:cNvCxnSpPr>
          <p:nvPr userDrawn="1"/>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D894FBB1-EC2B-4CAB-AE4E-A7A156244F26}"/>
              </a:ext>
              <a:ext uri="{C183D7F6-B498-43B3-948B-1728B52AA6E4}">
                <adec:decorative xmlns:adec="http://schemas.microsoft.com/office/drawing/2017/decorative" val="1"/>
              </a:ext>
            </a:extLst>
          </p:cNvPr>
          <p:cNvCxnSpPr>
            <a:cxnSpLocks/>
          </p:cNvCxnSpPr>
          <p:nvPr userDrawn="1"/>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55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gramm">
    <p:spTree>
      <p:nvGrpSpPr>
        <p:cNvPr id="1" name=""/>
        <p:cNvGrpSpPr/>
        <p:nvPr/>
      </p:nvGrpSpPr>
      <p:grpSpPr>
        <a:xfrm>
          <a:off x="0" y="0"/>
          <a:ext cx="0" cy="0"/>
          <a:chOff x="0" y="0"/>
          <a:chExt cx="0" cy="0"/>
        </a:xfrm>
      </p:grpSpPr>
      <p:sp>
        <p:nvSpPr>
          <p:cNvPr id="17" name="Titel 2">
            <a:extLst>
              <a:ext uri="{FF2B5EF4-FFF2-40B4-BE49-F238E27FC236}">
                <a16:creationId xmlns:a16="http://schemas.microsoft.com/office/drawing/2014/main" id="{9D49AB0A-D330-4415-9B9C-C769A852DF2D}"/>
              </a:ext>
            </a:extLst>
          </p:cNvPr>
          <p:cNvSpPr>
            <a:spLocks noGrp="1"/>
          </p:cNvSpPr>
          <p:nvPr>
            <p:ph type="title" hasCustomPrompt="1"/>
          </p:nvPr>
        </p:nvSpPr>
        <p:spPr>
          <a:xfrm>
            <a:off x="695325" y="888999"/>
            <a:ext cx="10798176" cy="1051914"/>
          </a:xfrm>
          <a:prstGeom prst="rect">
            <a:avLst/>
          </a:prstGeom>
        </p:spPr>
        <p:txBody>
          <a:bodyPr rtlCol="0"/>
          <a:lstStyle>
            <a:lvl1pPr algn="r">
              <a:defRPr/>
            </a:lvl1pPr>
          </a:lstStyle>
          <a:p>
            <a:pPr rtl="0"/>
            <a:r>
              <a:rPr lang="de-DE" noProof="0"/>
              <a:t>TITEL DURCH KLICKEN HINZUFÜGEN</a:t>
            </a:r>
          </a:p>
        </p:txBody>
      </p:sp>
      <p:cxnSp>
        <p:nvCxnSpPr>
          <p:cNvPr id="18" name="Gerader Verbinder 17">
            <a:extLst>
              <a:ext uri="{FF2B5EF4-FFF2-40B4-BE49-F238E27FC236}">
                <a16:creationId xmlns:a16="http://schemas.microsoft.com/office/drawing/2014/main" id="{37EFB8CD-537B-4E5E-8F93-82EED2C8412C}"/>
              </a:ext>
              <a:ext uri="{C183D7F6-B498-43B3-948B-1728B52AA6E4}">
                <adec:decorative xmlns:adec="http://schemas.microsoft.com/office/drawing/2017/decorative" val="1"/>
              </a:ext>
            </a:extLst>
          </p:cNvPr>
          <p:cNvCxnSpPr>
            <a:cxnSpLocks/>
          </p:cNvCxnSpPr>
          <p:nvPr userDrawn="1"/>
        </p:nvCxnSpPr>
        <p:spPr>
          <a:xfrm>
            <a:off x="9751536"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20CA687-1C2C-48EE-99B9-EC8CF30289F1}"/>
              </a:ext>
            </a:extLst>
          </p:cNvPr>
          <p:cNvSpPr>
            <a:spLocks noGrp="1"/>
          </p:cNvSpPr>
          <p:nvPr>
            <p:ph sz="quarter" idx="13" hasCustomPrompt="1"/>
          </p:nvPr>
        </p:nvSpPr>
        <p:spPr>
          <a:xfrm>
            <a:off x="1335088" y="1995488"/>
            <a:ext cx="9521825" cy="4051300"/>
          </a:xfrm>
          <a:prstGeom prst="rect">
            <a:avLst/>
          </a:prstGeom>
        </p:spPr>
        <p:txBody>
          <a:bodyPr rtlCol="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Sie, um Inhalt hinzuzufügen.</a:t>
            </a:r>
          </a:p>
        </p:txBody>
      </p:sp>
      <p:sp>
        <p:nvSpPr>
          <p:cNvPr id="19" name="Fußzeilenplatzhalter 9">
            <a:extLst>
              <a:ext uri="{FF2B5EF4-FFF2-40B4-BE49-F238E27FC236}">
                <a16:creationId xmlns:a16="http://schemas.microsoft.com/office/drawing/2014/main" id="{8135C37F-29C2-41B0-B777-64FAC1F70FE4}"/>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20" name="Datumsplatzhalter 8">
            <a:extLst>
              <a:ext uri="{FF2B5EF4-FFF2-40B4-BE49-F238E27FC236}">
                <a16:creationId xmlns:a16="http://schemas.microsoft.com/office/drawing/2014/main" id="{FAC325DA-0D81-49D1-BDBC-680AF5D62C71}"/>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21" name="Foliennummernplatzhalter 10">
            <a:extLst>
              <a:ext uri="{FF2B5EF4-FFF2-40B4-BE49-F238E27FC236}">
                <a16:creationId xmlns:a16="http://schemas.microsoft.com/office/drawing/2014/main" id="{13980C1F-6344-4AC2-8573-0D9F35314B84}"/>
              </a:ext>
            </a:extLst>
          </p:cNvPr>
          <p:cNvSpPr>
            <a:spLocks noGrp="1"/>
          </p:cNvSpPr>
          <p:nvPr>
            <p:ph type="sldNum" sz="quarter" idx="12"/>
          </p:nvPr>
        </p:nvSpPr>
        <p:spPr>
          <a:xfrm>
            <a:off x="10919012" y="6356350"/>
            <a:ext cx="672354" cy="365125"/>
          </a:xfrm>
        </p:spPr>
        <p:txBody>
          <a:bodyPr rtlCol="0"/>
          <a:lstStyle/>
          <a:p>
            <a:pPr rtl="0"/>
            <a:fld id="{0303F77D-1BEF-481A-B8C1-15974ED46EB7}" type="slidenum">
              <a:rPr lang="de-DE" noProof="0" smtClean="0"/>
              <a:t>‹Nr.›</a:t>
            </a:fld>
            <a:endParaRPr lang="de-DE" noProof="0"/>
          </a:p>
        </p:txBody>
      </p:sp>
    </p:spTree>
    <p:extLst>
      <p:ext uri="{BB962C8B-B14F-4D97-AF65-F5344CB8AC3E}">
        <p14:creationId xmlns:p14="http://schemas.microsoft.com/office/powerpoint/2010/main" val="1678275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6" name="Titel 2">
            <a:extLst>
              <a:ext uri="{FF2B5EF4-FFF2-40B4-BE49-F238E27FC236}">
                <a16:creationId xmlns:a16="http://schemas.microsoft.com/office/drawing/2014/main" id="{D5221BF9-9559-4D62-ADC6-2362970143F9}"/>
              </a:ext>
            </a:extLst>
          </p:cNvPr>
          <p:cNvSpPr>
            <a:spLocks noGrp="1"/>
          </p:cNvSpPr>
          <p:nvPr>
            <p:ph type="title" hasCustomPrompt="1"/>
          </p:nvPr>
        </p:nvSpPr>
        <p:spPr>
          <a:xfrm>
            <a:off x="695325" y="888999"/>
            <a:ext cx="10798176" cy="1051914"/>
          </a:xfrm>
          <a:prstGeom prst="rect">
            <a:avLst/>
          </a:prstGeom>
        </p:spPr>
        <p:txBody>
          <a:bodyPr rtlCol="0"/>
          <a:lstStyle>
            <a:lvl1pPr algn="r">
              <a:defRPr/>
            </a:lvl1pPr>
          </a:lstStyle>
          <a:p>
            <a:pPr rtl="0"/>
            <a:r>
              <a:rPr lang="de-DE" noProof="0"/>
              <a:t>TITEL DURCH KLICKEN HINZUFÜGEN</a:t>
            </a:r>
          </a:p>
        </p:txBody>
      </p:sp>
      <p:cxnSp>
        <p:nvCxnSpPr>
          <p:cNvPr id="7" name="Gerader Verbinder 6">
            <a:extLst>
              <a:ext uri="{FF2B5EF4-FFF2-40B4-BE49-F238E27FC236}">
                <a16:creationId xmlns:a16="http://schemas.microsoft.com/office/drawing/2014/main" id="{7FB4C3E1-495D-437D-A1DB-87F3028BBA42}"/>
              </a:ext>
              <a:ext uri="{C183D7F6-B498-43B3-948B-1728B52AA6E4}">
                <adec:decorative xmlns:adec="http://schemas.microsoft.com/office/drawing/2017/decorative" val="1"/>
              </a:ext>
            </a:extLst>
          </p:cNvPr>
          <p:cNvCxnSpPr>
            <a:cxnSpLocks/>
          </p:cNvCxnSpPr>
          <p:nvPr userDrawn="1"/>
        </p:nvCxnSpPr>
        <p:spPr>
          <a:xfrm>
            <a:off x="9751536"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Inhaltsplatzhalter 2">
            <a:extLst>
              <a:ext uri="{FF2B5EF4-FFF2-40B4-BE49-F238E27FC236}">
                <a16:creationId xmlns:a16="http://schemas.microsoft.com/office/drawing/2014/main" id="{6AAB131D-0F50-4923-96D1-8C59A3D8EEC3}"/>
              </a:ext>
            </a:extLst>
          </p:cNvPr>
          <p:cNvSpPr>
            <a:spLocks noGrp="1"/>
          </p:cNvSpPr>
          <p:nvPr>
            <p:ph sz="quarter" idx="13" hasCustomPrompt="1"/>
          </p:nvPr>
        </p:nvSpPr>
        <p:spPr>
          <a:xfrm>
            <a:off x="1762875" y="2386654"/>
            <a:ext cx="8663075" cy="3310890"/>
          </a:xfrm>
          <a:prstGeom prst="rect">
            <a:avLst/>
          </a:prstGeom>
        </p:spPr>
        <p:txBody>
          <a:bodyPr rtlCol="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um Inhalt hinzuzufügen.</a:t>
            </a:r>
          </a:p>
        </p:txBody>
      </p:sp>
      <p:sp>
        <p:nvSpPr>
          <p:cNvPr id="8" name="Fußzeilenplatzhalter 9">
            <a:extLst>
              <a:ext uri="{FF2B5EF4-FFF2-40B4-BE49-F238E27FC236}">
                <a16:creationId xmlns:a16="http://schemas.microsoft.com/office/drawing/2014/main" id="{F30DBE8A-9D17-4F79-86F8-9FEA11DF06E9}"/>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9" name="Datumsplatzhalter 8">
            <a:extLst>
              <a:ext uri="{FF2B5EF4-FFF2-40B4-BE49-F238E27FC236}">
                <a16:creationId xmlns:a16="http://schemas.microsoft.com/office/drawing/2014/main" id="{FC9023F8-E1A8-4C1E-B745-6658DCD6718F}"/>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10" name="Foliennummernplatzhalter 10">
            <a:extLst>
              <a:ext uri="{FF2B5EF4-FFF2-40B4-BE49-F238E27FC236}">
                <a16:creationId xmlns:a16="http://schemas.microsoft.com/office/drawing/2014/main" id="{E51CCEBF-A77A-4DDA-94D4-73646D552252}"/>
              </a:ext>
            </a:extLst>
          </p:cNvPr>
          <p:cNvSpPr>
            <a:spLocks noGrp="1"/>
          </p:cNvSpPr>
          <p:nvPr>
            <p:ph type="sldNum" sz="quarter" idx="12"/>
          </p:nvPr>
        </p:nvSpPr>
        <p:spPr>
          <a:xfrm>
            <a:off x="10919012" y="6356350"/>
            <a:ext cx="672354" cy="365125"/>
          </a:xfrm>
        </p:spPr>
        <p:txBody>
          <a:bodyPr rtlCol="0"/>
          <a:lstStyle/>
          <a:p>
            <a:pPr rtl="0"/>
            <a:fld id="{0303F77D-1BEF-481A-B8C1-15974ED46EB7}" type="slidenum">
              <a:rPr lang="de-DE" noProof="0" smtClean="0"/>
              <a:t>‹Nr.›</a:t>
            </a:fld>
            <a:endParaRPr lang="de-DE" noProof="0"/>
          </a:p>
        </p:txBody>
      </p:sp>
    </p:spTree>
    <p:extLst>
      <p:ext uri="{BB962C8B-B14F-4D97-AF65-F5344CB8AC3E}">
        <p14:creationId xmlns:p14="http://schemas.microsoft.com/office/powerpoint/2010/main" val="3544094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17" name="Bildplatzhalter 16">
            <a:extLst>
              <a:ext uri="{FF2B5EF4-FFF2-40B4-BE49-F238E27FC236}">
                <a16:creationId xmlns:a16="http://schemas.microsoft.com/office/drawing/2014/main" id="{6371D84D-B708-4A20-8D50-CDA4E3EC6F9C}"/>
              </a:ext>
            </a:extLst>
          </p:cNvPr>
          <p:cNvSpPr>
            <a:spLocks noGrp="1"/>
          </p:cNvSpPr>
          <p:nvPr>
            <p:ph type="pic" sz="quarter" idx="13" hasCustomPrompt="1"/>
          </p:nvPr>
        </p:nvSpPr>
        <p:spPr>
          <a:xfrm>
            <a:off x="0" y="0"/>
            <a:ext cx="12192000" cy="6858000"/>
          </a:xfrm>
          <a:custGeom>
            <a:avLst/>
            <a:gdLst>
              <a:gd name="connsiteX0" fmla="*/ 800476 w 12192000"/>
              <a:gd name="connsiteY0" fmla="*/ 6126480 h 6858000"/>
              <a:gd name="connsiteX1" fmla="*/ 800476 w 12192000"/>
              <a:gd name="connsiteY1" fmla="*/ 6144768 h 6858000"/>
              <a:gd name="connsiteX2" fmla="*/ 11407516 w 12192000"/>
              <a:gd name="connsiteY2" fmla="*/ 6144768 h 6858000"/>
              <a:gd name="connsiteX3" fmla="*/ 11407516 w 12192000"/>
              <a:gd name="connsiteY3" fmla="*/ 6126480 h 6858000"/>
              <a:gd name="connsiteX4" fmla="*/ 800476 w 12192000"/>
              <a:gd name="connsiteY4" fmla="*/ 701040 h 6858000"/>
              <a:gd name="connsiteX5" fmla="*/ 800476 w 12192000"/>
              <a:gd name="connsiteY5" fmla="*/ 746759 h 6858000"/>
              <a:gd name="connsiteX6" fmla="*/ 11407516 w 12192000"/>
              <a:gd name="connsiteY6" fmla="*/ 746759 h 6858000"/>
              <a:gd name="connsiteX7" fmla="*/ 11407516 w 12192000"/>
              <a:gd name="connsiteY7" fmla="*/ 701040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800476" y="6126480"/>
                </a:moveTo>
                <a:lnTo>
                  <a:pt x="800476" y="6144768"/>
                </a:lnTo>
                <a:lnTo>
                  <a:pt x="11407516" y="6144768"/>
                </a:lnTo>
                <a:lnTo>
                  <a:pt x="11407516" y="6126480"/>
                </a:lnTo>
                <a:close/>
                <a:moveTo>
                  <a:pt x="800476" y="701040"/>
                </a:moveTo>
                <a:lnTo>
                  <a:pt x="800476" y="746759"/>
                </a:lnTo>
                <a:lnTo>
                  <a:pt x="11407516" y="746759"/>
                </a:lnTo>
                <a:lnTo>
                  <a:pt x="11407516" y="701040"/>
                </a:lnTo>
                <a:close/>
                <a:moveTo>
                  <a:pt x="0" y="0"/>
                </a:moveTo>
                <a:lnTo>
                  <a:pt x="12192000" y="0"/>
                </a:lnTo>
                <a:lnTo>
                  <a:pt x="12192000" y="6858000"/>
                </a:lnTo>
                <a:lnTo>
                  <a:pt x="0" y="6858000"/>
                </a:lnTo>
                <a:close/>
              </a:path>
            </a:pathLst>
          </a:custGeom>
        </p:spPr>
        <p:txBody>
          <a:bodyPr wrap="square" rtlCol="0">
            <a:noAutofit/>
          </a:bodyPr>
          <a:lstStyle>
            <a:lvl1pPr marL="0" indent="0" algn="ctr">
              <a:buNone/>
              <a:defRPr/>
            </a:lvl1pPr>
          </a:lstStyle>
          <a:p>
            <a:pPr rtl="0"/>
            <a:r>
              <a:rPr lang="de-DE" noProof="0"/>
              <a:t>Foto hier einfügen</a:t>
            </a:r>
          </a:p>
        </p:txBody>
      </p:sp>
      <p:sp>
        <p:nvSpPr>
          <p:cNvPr id="2" name="Titel 1">
            <a:extLst>
              <a:ext uri="{FF2B5EF4-FFF2-40B4-BE49-F238E27FC236}">
                <a16:creationId xmlns:a16="http://schemas.microsoft.com/office/drawing/2014/main" id="{21A03AD3-C316-411C-9844-6C8D950DC403}"/>
              </a:ext>
            </a:extLst>
          </p:cNvPr>
          <p:cNvSpPr>
            <a:spLocks noGrp="1"/>
          </p:cNvSpPr>
          <p:nvPr>
            <p:ph type="title" hasCustomPrompt="1"/>
          </p:nvPr>
        </p:nvSpPr>
        <p:spPr>
          <a:xfrm>
            <a:off x="6601766" y="1837677"/>
            <a:ext cx="4930901" cy="2334828"/>
          </a:xfrm>
          <a:prstGeom prst="rect">
            <a:avLst/>
          </a:prstGeom>
        </p:spPr>
        <p:txBody>
          <a:bodyPr rtlCol="0"/>
          <a:lstStyle>
            <a:lvl1pPr algn="r">
              <a:defRPr cap="none">
                <a:solidFill>
                  <a:schemeClr val="bg1"/>
                </a:solidFill>
                <a:effectLst>
                  <a:outerShdw blurRad="38100" dist="38100" dir="2700000" algn="tl">
                    <a:srgbClr val="000000">
                      <a:alpha val="43137"/>
                    </a:srgbClr>
                  </a:outerShdw>
                </a:effectLst>
              </a:defRPr>
            </a:lvl1pPr>
          </a:lstStyle>
          <a:p>
            <a:pPr rtl="0"/>
            <a:r>
              <a:rPr lang="de-DE" noProof="0"/>
              <a:t>Text hier einfügen</a:t>
            </a:r>
          </a:p>
        </p:txBody>
      </p:sp>
      <p:sp>
        <p:nvSpPr>
          <p:cNvPr id="25" name="Untertitel 2">
            <a:extLst>
              <a:ext uri="{FF2B5EF4-FFF2-40B4-BE49-F238E27FC236}">
                <a16:creationId xmlns:a16="http://schemas.microsoft.com/office/drawing/2014/main" id="{F00A8C60-C81E-4C2C-AB11-00AE1AC04ECE}"/>
              </a:ext>
            </a:extLst>
          </p:cNvPr>
          <p:cNvSpPr>
            <a:spLocks noGrp="1"/>
          </p:cNvSpPr>
          <p:nvPr>
            <p:ph type="subTitle" idx="1" hasCustomPrompt="1"/>
          </p:nvPr>
        </p:nvSpPr>
        <p:spPr>
          <a:xfrm>
            <a:off x="6347532" y="4408305"/>
            <a:ext cx="5175797" cy="909420"/>
          </a:xfrm>
          <a:prstGeom prst="rect">
            <a:avLst/>
          </a:prstGeom>
        </p:spPr>
        <p:txBody>
          <a:bodyPr rtlCol="0" anchor="t">
            <a:normAutofit/>
          </a:bodyPr>
          <a:lstStyle>
            <a:lvl1pPr marL="0" indent="0" algn="r">
              <a:buNone/>
              <a:defRPr sz="2800">
                <a:solidFill>
                  <a:schemeClr val="bg1"/>
                </a:solidFill>
                <a:effectLst>
                  <a:outerShdw blurRad="38100" dist="38100" dir="2700000" algn="tl">
                    <a:srgbClr val="000000">
                      <a:alpha val="43137"/>
                    </a:srgbClr>
                  </a:outerShdw>
                </a:effectLst>
              </a:defRPr>
            </a:lvl1pPr>
          </a:lstStyle>
          <a:p>
            <a:pPr rtl="0"/>
            <a:r>
              <a:rPr lang="de-DE" sz="1800" noProof="0">
                <a:solidFill>
                  <a:schemeClr val="bg1"/>
                </a:solidFill>
              </a:rPr>
              <a:t>Untertitel hier einfügen</a:t>
            </a:r>
          </a:p>
        </p:txBody>
      </p:sp>
      <p:sp>
        <p:nvSpPr>
          <p:cNvPr id="14" name="Fußzeilenplatzhalter 4">
            <a:extLst>
              <a:ext uri="{FF2B5EF4-FFF2-40B4-BE49-F238E27FC236}">
                <a16:creationId xmlns:a16="http://schemas.microsoft.com/office/drawing/2014/main" id="{9F7D24C8-FDC6-4FCE-85C6-520D6469380F}"/>
              </a:ext>
            </a:extLst>
          </p:cNvPr>
          <p:cNvSpPr>
            <a:spLocks noGrp="1"/>
          </p:cNvSpPr>
          <p:nvPr>
            <p:ph type="ftr" sz="quarter" idx="11"/>
          </p:nvPr>
        </p:nvSpPr>
        <p:spPr>
          <a:xfrm>
            <a:off x="715383" y="6356350"/>
            <a:ext cx="4539727" cy="365125"/>
          </a:xfr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de-DE" noProof="0"/>
              <a:t>PRÄSENTATIONSTITEL</a:t>
            </a:r>
          </a:p>
        </p:txBody>
      </p:sp>
      <p:sp>
        <p:nvSpPr>
          <p:cNvPr id="15" name="Datumsplatzhalter 3">
            <a:extLst>
              <a:ext uri="{FF2B5EF4-FFF2-40B4-BE49-F238E27FC236}">
                <a16:creationId xmlns:a16="http://schemas.microsoft.com/office/drawing/2014/main" id="{450E2155-DD21-4098-82EF-B19C466B239E}"/>
              </a:ext>
            </a:extLst>
          </p:cNvPr>
          <p:cNvSpPr>
            <a:spLocks noGrp="1"/>
          </p:cNvSpPr>
          <p:nvPr>
            <p:ph type="dt" sz="half" idx="10"/>
          </p:nvPr>
        </p:nvSpPr>
        <p:spPr>
          <a:xfrm>
            <a:off x="8369448" y="6356350"/>
            <a:ext cx="2592594" cy="365125"/>
          </a:xfr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de-DE" noProof="0"/>
              <a:t>11.2.20XX</a:t>
            </a:r>
          </a:p>
        </p:txBody>
      </p:sp>
      <p:sp>
        <p:nvSpPr>
          <p:cNvPr id="16" name="Foliennummernplatzhalter 5">
            <a:extLst>
              <a:ext uri="{FF2B5EF4-FFF2-40B4-BE49-F238E27FC236}">
                <a16:creationId xmlns:a16="http://schemas.microsoft.com/office/drawing/2014/main" id="{130CB194-35B9-4229-9CFE-5C3B911EC2A3}"/>
              </a:ext>
            </a:extLst>
          </p:cNvPr>
          <p:cNvSpPr>
            <a:spLocks noGrp="1"/>
          </p:cNvSpPr>
          <p:nvPr>
            <p:ph type="sldNum" sz="quarter" idx="12"/>
          </p:nvPr>
        </p:nvSpPr>
        <p:spPr>
          <a:xfrm>
            <a:off x="10919012" y="6356350"/>
            <a:ext cx="672354" cy="365125"/>
          </a:xfrm>
        </p:spPr>
        <p:txBody>
          <a:bodyPr rtlCol="0"/>
          <a:lstStyle>
            <a:lvl1pPr>
              <a:defRPr>
                <a:solidFill>
                  <a:schemeClr val="bg1"/>
                </a:solidFill>
                <a:effectLst>
                  <a:outerShdw blurRad="38100" dist="38100" dir="2700000" algn="tl">
                    <a:srgbClr val="000000">
                      <a:alpha val="43137"/>
                    </a:srgbClr>
                  </a:outerShdw>
                </a:effectLst>
              </a:defRPr>
            </a:lvl1pPr>
          </a:lstStyle>
          <a:p>
            <a:pPr rtl="0"/>
            <a:fld id="{A2AE2B76-F97F-4BE2-8670-72276A5F21A5}" type="slidenum">
              <a:rPr lang="de-DE" noProof="0" smtClean="0"/>
              <a:pPr/>
              <a:t>‹Nr.›</a:t>
            </a:fld>
            <a:endParaRPr lang="de-DE" noProof="0"/>
          </a:p>
        </p:txBody>
      </p:sp>
      <p:cxnSp>
        <p:nvCxnSpPr>
          <p:cNvPr id="8" name="Gerader Verbinder 7">
            <a:extLst>
              <a:ext uri="{FF2B5EF4-FFF2-40B4-BE49-F238E27FC236}">
                <a16:creationId xmlns:a16="http://schemas.microsoft.com/office/drawing/2014/main" id="{EBDF219B-DD0E-4D26-8B59-3FE43A252543}"/>
              </a:ext>
              <a:ext uri="{C183D7F6-B498-43B3-948B-1728B52AA6E4}">
                <adec:decorative xmlns:adec="http://schemas.microsoft.com/office/drawing/2017/decorative" val="1"/>
              </a:ext>
            </a:extLst>
          </p:cNvPr>
          <p:cNvCxnSpPr>
            <a:cxnSpLocks/>
          </p:cNvCxnSpPr>
          <p:nvPr userDrawn="1"/>
        </p:nvCxnSpPr>
        <p:spPr>
          <a:xfrm>
            <a:off x="800476" y="723900"/>
            <a:ext cx="10610474" cy="0"/>
          </a:xfrm>
          <a:prstGeom prst="line">
            <a:avLst/>
          </a:prstGeom>
          <a:ln w="44450">
            <a:solidFill>
              <a:srgbClr val="FFFFFF"/>
            </a:solidFill>
          </a:ln>
          <a:effectLst>
            <a:outerShdw blurRad="50800" dist="25400" dir="2700000" sx="99000" sy="99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3180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el 2">
            <a:extLst>
              <a:ext uri="{FF2B5EF4-FFF2-40B4-BE49-F238E27FC236}">
                <a16:creationId xmlns:a16="http://schemas.microsoft.com/office/drawing/2014/main" id="{1DFFB204-6AE4-4FC9-9B60-312D7206B03F}"/>
              </a:ext>
            </a:extLst>
          </p:cNvPr>
          <p:cNvSpPr>
            <a:spLocks noGrp="1"/>
          </p:cNvSpPr>
          <p:nvPr>
            <p:ph type="title"/>
          </p:nvPr>
        </p:nvSpPr>
        <p:spPr>
          <a:xfrm>
            <a:off x="695325" y="888999"/>
            <a:ext cx="10798176" cy="1051914"/>
          </a:xfrm>
          <a:prstGeom prst="rect">
            <a:avLst/>
          </a:prstGeom>
        </p:spPr>
        <p:txBody>
          <a:bodyPr rtlCol="0"/>
          <a:lstStyle/>
          <a:p>
            <a:pPr rtl="0"/>
            <a:r>
              <a:rPr lang="de-DE" noProof="0"/>
              <a:t>Mastertitelformat bearbeiten</a:t>
            </a:r>
          </a:p>
        </p:txBody>
      </p:sp>
      <p:sp>
        <p:nvSpPr>
          <p:cNvPr id="8" name="Inhaltsplatzhalter 2">
            <a:extLst>
              <a:ext uri="{FF2B5EF4-FFF2-40B4-BE49-F238E27FC236}">
                <a16:creationId xmlns:a16="http://schemas.microsoft.com/office/drawing/2014/main" id="{9254F317-DDB0-4841-A973-FFC12960827B}"/>
              </a:ext>
            </a:extLst>
          </p:cNvPr>
          <p:cNvSpPr>
            <a:spLocks noGrp="1"/>
          </p:cNvSpPr>
          <p:nvPr>
            <p:ph sz="quarter" idx="13" hasCustomPrompt="1"/>
          </p:nvPr>
        </p:nvSpPr>
        <p:spPr>
          <a:xfrm>
            <a:off x="390669" y="1789993"/>
            <a:ext cx="11407487" cy="4351338"/>
          </a:xfrm>
          <a:prstGeom prst="rect">
            <a:avLst/>
          </a:prstGeom>
        </p:spPr>
        <p:txBody>
          <a:bodyPr rtlCol="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um Inhalt hinzuzufügen.</a:t>
            </a:r>
          </a:p>
        </p:txBody>
      </p:sp>
      <p:cxnSp>
        <p:nvCxnSpPr>
          <p:cNvPr id="10" name="Gerader Verbinder 9">
            <a:extLst>
              <a:ext uri="{FF2B5EF4-FFF2-40B4-BE49-F238E27FC236}">
                <a16:creationId xmlns:a16="http://schemas.microsoft.com/office/drawing/2014/main" id="{E7B3A45C-71C1-4ADC-89E0-AF6924CA17F4}"/>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ußzeilenplatzhalter 9">
            <a:extLst>
              <a:ext uri="{FF2B5EF4-FFF2-40B4-BE49-F238E27FC236}">
                <a16:creationId xmlns:a16="http://schemas.microsoft.com/office/drawing/2014/main" id="{B9239148-0308-46C3-9FF0-4027CC8E85E7}"/>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13" name="Datumsplatzhalter 8">
            <a:extLst>
              <a:ext uri="{FF2B5EF4-FFF2-40B4-BE49-F238E27FC236}">
                <a16:creationId xmlns:a16="http://schemas.microsoft.com/office/drawing/2014/main" id="{774C5953-38DD-4451-A5AA-9A578D59365B}"/>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14" name="Foliennummernplatzhalter 10">
            <a:extLst>
              <a:ext uri="{FF2B5EF4-FFF2-40B4-BE49-F238E27FC236}">
                <a16:creationId xmlns:a16="http://schemas.microsoft.com/office/drawing/2014/main" id="{39D06D66-ACB3-4B9C-B4EB-FC3EC5BD75A6}"/>
              </a:ext>
            </a:extLst>
          </p:cNvPr>
          <p:cNvSpPr>
            <a:spLocks noGrp="1"/>
          </p:cNvSpPr>
          <p:nvPr>
            <p:ph type="sldNum" sz="quarter" idx="12"/>
          </p:nvPr>
        </p:nvSpPr>
        <p:spPr>
          <a:xfrm>
            <a:off x="10919012" y="6356350"/>
            <a:ext cx="672354" cy="365125"/>
          </a:xfrm>
        </p:spPr>
        <p:txBody>
          <a:bodyPr rtlCol="0"/>
          <a:lstStyle/>
          <a:p>
            <a:pPr rtl="0"/>
            <a:fld id="{0303F77D-1BEF-481A-B8C1-15974ED46EB7}" type="slidenum">
              <a:rPr lang="de-DE" noProof="0" smtClean="0"/>
              <a:t>‹Nr.›</a:t>
            </a:fld>
            <a:endParaRPr lang="de-DE" noProof="0"/>
          </a:p>
        </p:txBody>
      </p:sp>
    </p:spTree>
    <p:extLst>
      <p:ext uri="{BB962C8B-B14F-4D97-AF65-F5344CB8AC3E}">
        <p14:creationId xmlns:p14="http://schemas.microsoft.com/office/powerpoint/2010/main" val="652202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eitachse">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BCC9BE23-A0EC-4866-A7A4-FD7255EF8F5E}"/>
              </a:ext>
            </a:extLst>
          </p:cNvPr>
          <p:cNvSpPr>
            <a:spLocks noGrp="1"/>
          </p:cNvSpPr>
          <p:nvPr>
            <p:ph type="title"/>
          </p:nvPr>
        </p:nvSpPr>
        <p:spPr>
          <a:xfrm>
            <a:off x="695325" y="888999"/>
            <a:ext cx="10798176" cy="1051914"/>
          </a:xfrm>
          <a:prstGeom prst="rect">
            <a:avLst/>
          </a:prstGeom>
        </p:spPr>
        <p:txBody>
          <a:bodyPr rtlCol="0"/>
          <a:lstStyle/>
          <a:p>
            <a:pPr rtl="0"/>
            <a:r>
              <a:rPr lang="de-DE" noProof="0"/>
              <a:t>Mastertitelformat bearbeiten</a:t>
            </a:r>
          </a:p>
        </p:txBody>
      </p:sp>
      <p:cxnSp>
        <p:nvCxnSpPr>
          <p:cNvPr id="9" name="Gerader Verbinder 8">
            <a:extLst>
              <a:ext uri="{FF2B5EF4-FFF2-40B4-BE49-F238E27FC236}">
                <a16:creationId xmlns:a16="http://schemas.microsoft.com/office/drawing/2014/main" id="{203BC10E-3DDD-4EC5-BD6D-D8D180BF3990}"/>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nhaltsplatzhalter 2">
            <a:extLst>
              <a:ext uri="{FF2B5EF4-FFF2-40B4-BE49-F238E27FC236}">
                <a16:creationId xmlns:a16="http://schemas.microsoft.com/office/drawing/2014/main" id="{1FD4AD3C-6727-49EE-9625-F87A6B8AE0B7}"/>
              </a:ext>
            </a:extLst>
          </p:cNvPr>
          <p:cNvSpPr>
            <a:spLocks noGrp="1"/>
          </p:cNvSpPr>
          <p:nvPr>
            <p:ph sz="quarter" idx="13" hasCustomPrompt="1"/>
          </p:nvPr>
        </p:nvSpPr>
        <p:spPr>
          <a:xfrm>
            <a:off x="695326" y="1940913"/>
            <a:ext cx="10798176" cy="4021586"/>
          </a:xfrm>
          <a:prstGeom prst="rect">
            <a:avLst/>
          </a:prstGeom>
        </p:spPr>
        <p:txBody>
          <a:bodyPr rtlCol="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rtl="0"/>
            <a:r>
              <a:rPr lang="de-DE" noProof="0"/>
              <a:t>Klicken, um Inhalt hinzuzufügen.</a:t>
            </a:r>
          </a:p>
        </p:txBody>
      </p:sp>
      <p:sp>
        <p:nvSpPr>
          <p:cNvPr id="10" name="Fußzeilenplatzhalter 9">
            <a:extLst>
              <a:ext uri="{FF2B5EF4-FFF2-40B4-BE49-F238E27FC236}">
                <a16:creationId xmlns:a16="http://schemas.microsoft.com/office/drawing/2014/main" id="{4489FA96-DDCF-4A83-91EB-4F5F6179F0D0}"/>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11" name="Datumsplatzhalter 8">
            <a:extLst>
              <a:ext uri="{FF2B5EF4-FFF2-40B4-BE49-F238E27FC236}">
                <a16:creationId xmlns:a16="http://schemas.microsoft.com/office/drawing/2014/main" id="{F7CC7848-0B2C-4FBE-96B0-0717CC5A9FF1}"/>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12" name="Foliennummernplatzhalter 10">
            <a:extLst>
              <a:ext uri="{FF2B5EF4-FFF2-40B4-BE49-F238E27FC236}">
                <a16:creationId xmlns:a16="http://schemas.microsoft.com/office/drawing/2014/main" id="{4CD16377-DD1B-4262-BDAE-760577F5B81D}"/>
              </a:ext>
            </a:extLst>
          </p:cNvPr>
          <p:cNvSpPr>
            <a:spLocks noGrp="1"/>
          </p:cNvSpPr>
          <p:nvPr>
            <p:ph type="sldNum" sz="quarter" idx="12"/>
          </p:nvPr>
        </p:nvSpPr>
        <p:spPr>
          <a:xfrm>
            <a:off x="10919012" y="6356350"/>
            <a:ext cx="672354" cy="365125"/>
          </a:xfrm>
        </p:spPr>
        <p:txBody>
          <a:bodyPr rtlCol="0"/>
          <a:lstStyle/>
          <a:p>
            <a:pPr rtl="0"/>
            <a:fld id="{0303F77D-1BEF-481A-B8C1-15974ED46EB7}" type="slidenum">
              <a:rPr lang="de-DE" noProof="0" smtClean="0"/>
              <a:t>‹Nr.›</a:t>
            </a:fld>
            <a:endParaRPr lang="de-DE" noProof="0"/>
          </a:p>
        </p:txBody>
      </p:sp>
    </p:spTree>
    <p:extLst>
      <p:ext uri="{BB962C8B-B14F-4D97-AF65-F5344CB8AC3E}">
        <p14:creationId xmlns:p14="http://schemas.microsoft.com/office/powerpoint/2010/main" val="3697066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2 Spalte">
    <p:spTree>
      <p:nvGrpSpPr>
        <p:cNvPr id="1" name=""/>
        <p:cNvGrpSpPr/>
        <p:nvPr/>
      </p:nvGrpSpPr>
      <p:grpSpPr>
        <a:xfrm>
          <a:off x="0" y="0"/>
          <a:ext cx="0" cy="0"/>
          <a:chOff x="0" y="0"/>
          <a:chExt cx="0" cy="0"/>
        </a:xfrm>
      </p:grpSpPr>
      <p:sp>
        <p:nvSpPr>
          <p:cNvPr id="8" name="Titel 9">
            <a:extLst>
              <a:ext uri="{FF2B5EF4-FFF2-40B4-BE49-F238E27FC236}">
                <a16:creationId xmlns:a16="http://schemas.microsoft.com/office/drawing/2014/main" id="{4246B94A-8C64-4FBA-B409-1F9487E19CF3}"/>
              </a:ext>
            </a:extLst>
          </p:cNvPr>
          <p:cNvSpPr>
            <a:spLocks noGrp="1"/>
          </p:cNvSpPr>
          <p:nvPr>
            <p:ph type="title"/>
          </p:nvPr>
        </p:nvSpPr>
        <p:spPr>
          <a:xfrm>
            <a:off x="700087" y="909638"/>
            <a:ext cx="10691813" cy="810192"/>
          </a:xfrm>
          <a:prstGeom prst="rect">
            <a:avLst/>
          </a:prstGeom>
        </p:spPr>
        <p:txBody>
          <a:bodyPr rtlCol="0"/>
          <a:lstStyle/>
          <a:p>
            <a:pPr rtl="0"/>
            <a:r>
              <a:rPr lang="de-DE" noProof="0"/>
              <a:t>Mastertitelformat bearbeiten</a:t>
            </a:r>
          </a:p>
        </p:txBody>
      </p:sp>
      <p:cxnSp>
        <p:nvCxnSpPr>
          <p:cNvPr id="9" name="Gerader Verbinder 8">
            <a:extLst>
              <a:ext uri="{FF2B5EF4-FFF2-40B4-BE49-F238E27FC236}">
                <a16:creationId xmlns:a16="http://schemas.microsoft.com/office/drawing/2014/main" id="{866F075D-9008-4BD3-A772-7AF7AD667D5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platzhalter 2">
            <a:extLst>
              <a:ext uri="{FF2B5EF4-FFF2-40B4-BE49-F238E27FC236}">
                <a16:creationId xmlns:a16="http://schemas.microsoft.com/office/drawing/2014/main" id="{4C185B95-5C0F-400E-B7DF-8FF843290737}"/>
              </a:ext>
            </a:extLst>
          </p:cNvPr>
          <p:cNvSpPr>
            <a:spLocks noGrp="1"/>
          </p:cNvSpPr>
          <p:nvPr>
            <p:ph type="body" sz="quarter" idx="15" hasCustomPrompt="1"/>
          </p:nvPr>
        </p:nvSpPr>
        <p:spPr>
          <a:xfrm>
            <a:off x="800100" y="2003375"/>
            <a:ext cx="5094288" cy="526767"/>
          </a:xfrm>
          <a:prstGeom prst="rect">
            <a:avLst/>
          </a:prstGeom>
        </p:spPr>
        <p:txBody>
          <a:bodyPr rtlCol="0"/>
          <a:lstStyle>
            <a:lvl1pPr marL="0" indent="0">
              <a:buNone/>
              <a:defRPr b="1">
                <a:solidFill>
                  <a:schemeClr val="accent4"/>
                </a:solidFill>
              </a:defRPr>
            </a:lvl1pPr>
          </a:lstStyle>
          <a:p>
            <a:pPr lvl="0" rtl="0"/>
            <a:r>
              <a:rPr lang="de-DE" noProof="0"/>
              <a:t>Untertitel hier einfügen</a:t>
            </a:r>
          </a:p>
        </p:txBody>
      </p:sp>
      <p:sp>
        <p:nvSpPr>
          <p:cNvPr id="11" name="Inhaltsplatzhalter 10">
            <a:extLst>
              <a:ext uri="{FF2B5EF4-FFF2-40B4-BE49-F238E27FC236}">
                <a16:creationId xmlns:a16="http://schemas.microsoft.com/office/drawing/2014/main" id="{BC725AFD-5A48-451D-B91D-9E63953F8E8B}"/>
              </a:ext>
            </a:extLst>
          </p:cNvPr>
          <p:cNvSpPr>
            <a:spLocks noGrp="1"/>
          </p:cNvSpPr>
          <p:nvPr>
            <p:ph idx="1" hasCustomPrompt="1"/>
          </p:nvPr>
        </p:nvSpPr>
        <p:spPr>
          <a:xfrm>
            <a:off x="800099" y="2551176"/>
            <a:ext cx="5094673" cy="3273552"/>
          </a:xfrm>
          <a:prstGeom prst="rect">
            <a:avLst/>
          </a:prstGeom>
        </p:spPr>
        <p:txBody>
          <a:bodyPr rtlCol="0">
            <a:normAutofit/>
          </a:bodyPr>
          <a:lstStyle>
            <a:lvl1pPr>
              <a:lnSpc>
                <a:spcPct val="100000"/>
              </a:lnSpc>
              <a:defRPr sz="1800"/>
            </a:lvl1pPr>
          </a:lstStyle>
          <a:p>
            <a:pPr rtl="0"/>
            <a:r>
              <a:rPr lang="de-DE" noProof="0"/>
              <a:t>Text hier einfügen</a:t>
            </a:r>
          </a:p>
        </p:txBody>
      </p:sp>
      <p:sp>
        <p:nvSpPr>
          <p:cNvPr id="18" name="Textplatzhalter 2">
            <a:extLst>
              <a:ext uri="{FF2B5EF4-FFF2-40B4-BE49-F238E27FC236}">
                <a16:creationId xmlns:a16="http://schemas.microsoft.com/office/drawing/2014/main" id="{6ACDC650-288E-4CF5-8546-9F2D5CEC8868}"/>
              </a:ext>
            </a:extLst>
          </p:cNvPr>
          <p:cNvSpPr>
            <a:spLocks noGrp="1"/>
          </p:cNvSpPr>
          <p:nvPr>
            <p:ph type="body" sz="quarter" idx="16" hasCustomPrompt="1"/>
          </p:nvPr>
        </p:nvSpPr>
        <p:spPr>
          <a:xfrm>
            <a:off x="6297611" y="2003375"/>
            <a:ext cx="5094288" cy="526767"/>
          </a:xfrm>
          <a:prstGeom prst="rect">
            <a:avLst/>
          </a:prstGeom>
        </p:spPr>
        <p:txBody>
          <a:bodyPr rtlCol="0"/>
          <a:lstStyle>
            <a:lvl1pPr marL="0" indent="0">
              <a:buNone/>
              <a:defRPr b="1">
                <a:solidFill>
                  <a:schemeClr val="accent4"/>
                </a:solidFill>
              </a:defRPr>
            </a:lvl1pPr>
          </a:lstStyle>
          <a:p>
            <a:pPr lvl="0" rtl="0"/>
            <a:r>
              <a:rPr lang="de-DE" noProof="0"/>
              <a:t>Untertitel hier einfügen</a:t>
            </a:r>
          </a:p>
        </p:txBody>
      </p:sp>
      <p:sp>
        <p:nvSpPr>
          <p:cNvPr id="17" name="Inhaltsplatzhalter 10">
            <a:extLst>
              <a:ext uri="{FF2B5EF4-FFF2-40B4-BE49-F238E27FC236}">
                <a16:creationId xmlns:a16="http://schemas.microsoft.com/office/drawing/2014/main" id="{956E1F7E-0B80-40DB-8F21-F06D9DD56264}"/>
              </a:ext>
            </a:extLst>
          </p:cNvPr>
          <p:cNvSpPr>
            <a:spLocks noGrp="1"/>
          </p:cNvSpPr>
          <p:nvPr>
            <p:ph idx="13" hasCustomPrompt="1"/>
          </p:nvPr>
        </p:nvSpPr>
        <p:spPr>
          <a:xfrm>
            <a:off x="6297226" y="2551176"/>
            <a:ext cx="5094673" cy="3273552"/>
          </a:xfrm>
          <a:prstGeom prst="rect">
            <a:avLst/>
          </a:prstGeom>
        </p:spPr>
        <p:txBody>
          <a:bodyPr rtlCol="0">
            <a:normAutofit/>
          </a:bodyPr>
          <a:lstStyle>
            <a:lvl1pPr>
              <a:lnSpc>
                <a:spcPct val="100000"/>
              </a:lnSpc>
              <a:defRPr sz="1800"/>
            </a:lvl1pPr>
          </a:lstStyle>
          <a:p>
            <a:pPr rtl="0"/>
            <a:r>
              <a:rPr lang="de-DE" noProof="0"/>
              <a:t>Text hier einfügen</a:t>
            </a:r>
          </a:p>
        </p:txBody>
      </p:sp>
      <p:cxnSp>
        <p:nvCxnSpPr>
          <p:cNvPr id="12" name="Gerader Verbinder 11">
            <a:extLst>
              <a:ext uri="{FF2B5EF4-FFF2-40B4-BE49-F238E27FC236}">
                <a16:creationId xmlns:a16="http://schemas.microsoft.com/office/drawing/2014/main" id="{D91B92C0-6B36-412A-9A49-16AB59FFBEE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ußzeilenplatzhalter 7">
            <a:extLst>
              <a:ext uri="{FF2B5EF4-FFF2-40B4-BE49-F238E27FC236}">
                <a16:creationId xmlns:a16="http://schemas.microsoft.com/office/drawing/2014/main" id="{B4EFB36A-E4FD-4966-A091-9BDAF29916F8}"/>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14" name="Datumsplatzhalter 6">
            <a:extLst>
              <a:ext uri="{FF2B5EF4-FFF2-40B4-BE49-F238E27FC236}">
                <a16:creationId xmlns:a16="http://schemas.microsoft.com/office/drawing/2014/main" id="{9B52EA1F-D8D0-4F42-B00A-F0E943F82E57}"/>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15" name="Foliennummernplatzhalter 8">
            <a:extLst>
              <a:ext uri="{FF2B5EF4-FFF2-40B4-BE49-F238E27FC236}">
                <a16:creationId xmlns:a16="http://schemas.microsoft.com/office/drawing/2014/main" id="{498A6230-35B8-4147-9494-90708BFC3330}"/>
              </a:ext>
            </a:extLst>
          </p:cNvPr>
          <p:cNvSpPr>
            <a:spLocks noGrp="1"/>
          </p:cNvSpPr>
          <p:nvPr>
            <p:ph type="sldNum" sz="quarter" idx="12"/>
          </p:nvPr>
        </p:nvSpPr>
        <p:spPr>
          <a:xfrm>
            <a:off x="10919012" y="6356350"/>
            <a:ext cx="672354" cy="365125"/>
          </a:xfrm>
        </p:spPr>
        <p:txBody>
          <a:bodyPr rtlCol="0"/>
          <a:lstStyle/>
          <a:p>
            <a:pPr rtl="0"/>
            <a:fld id="{E30AF5A0-43BB-4336-8627-9123B9144D80}" type="slidenum">
              <a:rPr lang="de-DE" noProof="0" smtClean="0"/>
              <a:t>‹Nr.›</a:t>
            </a:fld>
            <a:endParaRPr lang="de-DE" noProof="0"/>
          </a:p>
        </p:txBody>
      </p:sp>
    </p:spTree>
    <p:extLst>
      <p:ext uri="{BB962C8B-B14F-4D97-AF65-F5344CB8AC3E}">
        <p14:creationId xmlns:p14="http://schemas.microsoft.com/office/powerpoint/2010/main" val="10193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3 Spalte">
    <p:spTree>
      <p:nvGrpSpPr>
        <p:cNvPr id="1" name=""/>
        <p:cNvGrpSpPr/>
        <p:nvPr/>
      </p:nvGrpSpPr>
      <p:grpSpPr>
        <a:xfrm>
          <a:off x="0" y="0"/>
          <a:ext cx="0" cy="0"/>
          <a:chOff x="0" y="0"/>
          <a:chExt cx="0" cy="0"/>
        </a:xfrm>
      </p:grpSpPr>
      <p:cxnSp>
        <p:nvCxnSpPr>
          <p:cNvPr id="8" name="Gerader Verbinder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el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p>
            <a:pPr rtl="0"/>
            <a:r>
              <a:rPr lang="de-DE" noProof="0"/>
              <a:t>Mastertitelformat bearbeiten</a:t>
            </a:r>
          </a:p>
        </p:txBody>
      </p:sp>
      <p:sp>
        <p:nvSpPr>
          <p:cNvPr id="14" name="Textplatzhalter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defRPr>
            </a:lvl1pPr>
          </a:lstStyle>
          <a:p>
            <a:pPr lvl="0" rtl="0"/>
            <a:r>
              <a:rPr lang="de-DE" noProof="0"/>
              <a:t>Untertitel hier einfügen</a:t>
            </a:r>
          </a:p>
        </p:txBody>
      </p:sp>
      <p:sp>
        <p:nvSpPr>
          <p:cNvPr id="9" name="Inhaltsplatzhalter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vl1pPr>
          </a:lstStyle>
          <a:p>
            <a:pPr rtl="0"/>
            <a:r>
              <a:rPr lang="de-DE" noProof="0"/>
              <a:t>Text hier einfügen</a:t>
            </a:r>
          </a:p>
        </p:txBody>
      </p:sp>
      <p:sp>
        <p:nvSpPr>
          <p:cNvPr id="17" name="Textplatzhalter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defRPr>
            </a:lvl1pPr>
          </a:lstStyle>
          <a:p>
            <a:pPr lvl="0" rtl="0"/>
            <a:r>
              <a:rPr lang="de-DE" noProof="0"/>
              <a:t>Untertitel hier einfügen</a:t>
            </a:r>
          </a:p>
        </p:txBody>
      </p:sp>
      <p:sp>
        <p:nvSpPr>
          <p:cNvPr id="15" name="Inhaltsplatzhalter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vl1pPr>
          </a:lstStyle>
          <a:p>
            <a:pPr rtl="0"/>
            <a:r>
              <a:rPr lang="de-DE" noProof="0"/>
              <a:t>Text hier einfügen</a:t>
            </a:r>
          </a:p>
        </p:txBody>
      </p:sp>
      <p:sp>
        <p:nvSpPr>
          <p:cNvPr id="18" name="Textplatzhalter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defRPr>
            </a:lvl1pPr>
          </a:lstStyle>
          <a:p>
            <a:pPr lvl="0" rtl="0"/>
            <a:r>
              <a:rPr lang="de-DE" noProof="0"/>
              <a:t>Untertitel hier einfügen</a:t>
            </a:r>
          </a:p>
        </p:txBody>
      </p:sp>
      <p:sp>
        <p:nvSpPr>
          <p:cNvPr id="16" name="Inhaltsplatzhalter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vl1pPr>
          </a:lstStyle>
          <a:p>
            <a:pPr rtl="0"/>
            <a:r>
              <a:rPr lang="de-DE" noProof="0"/>
              <a:t>Text hier einfügen</a:t>
            </a:r>
          </a:p>
        </p:txBody>
      </p:sp>
      <p:cxnSp>
        <p:nvCxnSpPr>
          <p:cNvPr id="10" name="Gerader Verbinder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ußzeilenplatzhalter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12" name="Datumsplatzhalter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13" name="Foliennummernplatzhalter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p>
            <a:pPr rtl="0"/>
            <a:fld id="{E30AF5A0-43BB-4336-8627-9123B9144D80}" type="slidenum">
              <a:rPr lang="de-DE" noProof="0" smtClean="0"/>
              <a:t>‹Nr.›</a:t>
            </a:fld>
            <a:endParaRPr lang="de-DE" noProof="0"/>
          </a:p>
        </p:txBody>
      </p:sp>
    </p:spTree>
    <p:extLst>
      <p:ext uri="{BB962C8B-B14F-4D97-AF65-F5344CB8AC3E}">
        <p14:creationId xmlns:p14="http://schemas.microsoft.com/office/powerpoint/2010/main" val="2986452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Zusammenfassung">
    <p:spTree>
      <p:nvGrpSpPr>
        <p:cNvPr id="1" name=""/>
        <p:cNvGrpSpPr/>
        <p:nvPr/>
      </p:nvGrpSpPr>
      <p:grpSpPr>
        <a:xfrm>
          <a:off x="0" y="0"/>
          <a:ext cx="0" cy="0"/>
          <a:chOff x="0" y="0"/>
          <a:chExt cx="0" cy="0"/>
        </a:xfrm>
      </p:grpSpPr>
      <p:cxnSp>
        <p:nvCxnSpPr>
          <p:cNvPr id="28" name="Gerader Verbinder 27">
            <a:extLst>
              <a:ext uri="{FF2B5EF4-FFF2-40B4-BE49-F238E27FC236}">
                <a16:creationId xmlns:a16="http://schemas.microsoft.com/office/drawing/2014/main" id="{F01BF5DB-2BF3-4196-B1CF-82B7CDCC02DC}"/>
              </a:ext>
              <a:ext uri="{C183D7F6-B498-43B3-948B-1728B52AA6E4}">
                <adec:decorative xmlns:adec="http://schemas.microsoft.com/office/drawing/2017/decorative" val="1"/>
              </a:ext>
            </a:extLst>
          </p:cNvPr>
          <p:cNvCxnSpPr>
            <a:cxnSpLocks/>
          </p:cNvCxnSpPr>
          <p:nvPr userDrawn="1"/>
        </p:nvCxnSpPr>
        <p:spPr>
          <a:xfrm>
            <a:off x="7987523" y="729692"/>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itel 12">
            <a:extLst>
              <a:ext uri="{FF2B5EF4-FFF2-40B4-BE49-F238E27FC236}">
                <a16:creationId xmlns:a16="http://schemas.microsoft.com/office/drawing/2014/main" id="{168DC13D-FFC6-4CC5-B9F8-B3B0961093A9}"/>
              </a:ext>
            </a:extLst>
          </p:cNvPr>
          <p:cNvSpPr>
            <a:spLocks noGrp="1"/>
          </p:cNvSpPr>
          <p:nvPr>
            <p:ph type="title"/>
          </p:nvPr>
        </p:nvSpPr>
        <p:spPr>
          <a:xfrm>
            <a:off x="7887511" y="909639"/>
            <a:ext cx="3703856" cy="1290636"/>
          </a:xfrm>
          <a:prstGeom prst="rect">
            <a:avLst/>
          </a:prstGeom>
        </p:spPr>
        <p:txBody>
          <a:bodyPr rtlCol="0">
            <a:normAutofit/>
          </a:bodyPr>
          <a:lstStyle/>
          <a:p>
            <a:pPr rtl="0"/>
            <a:r>
              <a:rPr lang="de-DE" noProof="0"/>
              <a:t>Mastertitelformat bearbeiten</a:t>
            </a:r>
          </a:p>
        </p:txBody>
      </p:sp>
      <p:sp>
        <p:nvSpPr>
          <p:cNvPr id="51" name="Bildplatzhalter 37">
            <a:extLst>
              <a:ext uri="{FF2B5EF4-FFF2-40B4-BE49-F238E27FC236}">
                <a16:creationId xmlns:a16="http://schemas.microsoft.com/office/drawing/2014/main" id="{F1AD5C34-DDA9-421B-A3C2-4D014B3D3FBD}"/>
              </a:ext>
            </a:extLst>
          </p:cNvPr>
          <p:cNvSpPr>
            <a:spLocks noGrp="1"/>
          </p:cNvSpPr>
          <p:nvPr>
            <p:ph type="pic" sz="quarter" idx="13" hasCustomPrompt="1"/>
          </p:nvPr>
        </p:nvSpPr>
        <p:spPr>
          <a:xfrm>
            <a:off x="715383" y="723900"/>
            <a:ext cx="3179762" cy="2160588"/>
          </a:xfrm>
          <a:prstGeom prst="rect">
            <a:avLst/>
          </a:prstGeom>
        </p:spPr>
        <p:txBody>
          <a:bodyPr rtlCol="0"/>
          <a:lstStyle>
            <a:lvl1pPr marL="0" indent="0" algn="ctr">
              <a:buNone/>
              <a:defRPr/>
            </a:lvl1pPr>
          </a:lstStyle>
          <a:p>
            <a:pPr rtl="0"/>
            <a:r>
              <a:rPr lang="de-DE" noProof="0"/>
              <a:t>Foto hier einfügen</a:t>
            </a:r>
          </a:p>
        </p:txBody>
      </p:sp>
      <p:sp>
        <p:nvSpPr>
          <p:cNvPr id="53" name="Bildplatzhalter 43">
            <a:extLst>
              <a:ext uri="{FF2B5EF4-FFF2-40B4-BE49-F238E27FC236}">
                <a16:creationId xmlns:a16="http://schemas.microsoft.com/office/drawing/2014/main" id="{11508423-C6F4-4605-9E6D-1ED73334D0F5}"/>
              </a:ext>
            </a:extLst>
          </p:cNvPr>
          <p:cNvSpPr>
            <a:spLocks noGrp="1"/>
          </p:cNvSpPr>
          <p:nvPr>
            <p:ph type="pic" sz="quarter" idx="15" hasCustomPrompt="1"/>
          </p:nvPr>
        </p:nvSpPr>
        <p:spPr>
          <a:xfrm>
            <a:off x="715383" y="3048000"/>
            <a:ext cx="3178175" cy="3086100"/>
          </a:xfrm>
          <a:prstGeom prst="rect">
            <a:avLst/>
          </a:prstGeom>
        </p:spPr>
        <p:txBody>
          <a:bodyPr rtlCol="0"/>
          <a:lstStyle>
            <a:lvl1pPr marL="0" indent="0" algn="ctr">
              <a:buNone/>
              <a:defRPr/>
            </a:lvl1pPr>
          </a:lstStyle>
          <a:p>
            <a:pPr rtl="0"/>
            <a:r>
              <a:rPr lang="de-DE" noProof="0"/>
              <a:t>Foto hier einfügen</a:t>
            </a:r>
          </a:p>
        </p:txBody>
      </p:sp>
      <p:sp>
        <p:nvSpPr>
          <p:cNvPr id="57" name="Bildplatzhalter 55">
            <a:extLst>
              <a:ext uri="{FF2B5EF4-FFF2-40B4-BE49-F238E27FC236}">
                <a16:creationId xmlns:a16="http://schemas.microsoft.com/office/drawing/2014/main" id="{1692DD91-8169-4A90-9D17-8A60286225FF}"/>
              </a:ext>
            </a:extLst>
          </p:cNvPr>
          <p:cNvSpPr>
            <a:spLocks noGrp="1"/>
          </p:cNvSpPr>
          <p:nvPr>
            <p:ph type="pic" sz="quarter" idx="17" hasCustomPrompt="1"/>
          </p:nvPr>
        </p:nvSpPr>
        <p:spPr>
          <a:xfrm>
            <a:off x="4040188" y="723900"/>
            <a:ext cx="3371850" cy="3159125"/>
          </a:xfrm>
          <a:prstGeom prst="rect">
            <a:avLst/>
          </a:prstGeom>
        </p:spPr>
        <p:txBody>
          <a:bodyPr rtlCol="0"/>
          <a:lstStyle>
            <a:lvl1pPr marL="0" indent="0" algn="ctr">
              <a:buNone/>
              <a:defRPr/>
            </a:lvl1pPr>
          </a:lstStyle>
          <a:p>
            <a:pPr rtl="0"/>
            <a:r>
              <a:rPr lang="de-DE" noProof="0"/>
              <a:t>Foto hier einfügen</a:t>
            </a:r>
          </a:p>
        </p:txBody>
      </p:sp>
      <p:sp>
        <p:nvSpPr>
          <p:cNvPr id="54" name="Bildplatzhalter 45">
            <a:extLst>
              <a:ext uri="{FF2B5EF4-FFF2-40B4-BE49-F238E27FC236}">
                <a16:creationId xmlns:a16="http://schemas.microsoft.com/office/drawing/2014/main" id="{30A5BEAE-CA80-4FFD-8DD4-5B7413AF51D2}"/>
              </a:ext>
            </a:extLst>
          </p:cNvPr>
          <p:cNvSpPr>
            <a:spLocks noGrp="1"/>
          </p:cNvSpPr>
          <p:nvPr>
            <p:ph type="pic" sz="quarter" idx="16" hasCustomPrompt="1"/>
          </p:nvPr>
        </p:nvSpPr>
        <p:spPr>
          <a:xfrm>
            <a:off x="4039608" y="4038600"/>
            <a:ext cx="3371659" cy="2095500"/>
          </a:xfrm>
          <a:prstGeom prst="rect">
            <a:avLst/>
          </a:prstGeom>
        </p:spPr>
        <p:txBody>
          <a:bodyPr rtlCol="0"/>
          <a:lstStyle>
            <a:lvl1pPr marL="0" indent="0" algn="ctr">
              <a:buNone/>
              <a:defRPr/>
            </a:lvl1pPr>
          </a:lstStyle>
          <a:p>
            <a:pPr rtl="0"/>
            <a:r>
              <a:rPr lang="de-DE" noProof="0"/>
              <a:t>Foto hier einfügen</a:t>
            </a:r>
          </a:p>
        </p:txBody>
      </p:sp>
      <p:sp>
        <p:nvSpPr>
          <p:cNvPr id="29" name="Inhaltsplatzhalter 14">
            <a:extLst>
              <a:ext uri="{FF2B5EF4-FFF2-40B4-BE49-F238E27FC236}">
                <a16:creationId xmlns:a16="http://schemas.microsoft.com/office/drawing/2014/main" id="{4B2044C0-1C45-402D-BC20-0EB82BDB4F68}"/>
              </a:ext>
            </a:extLst>
          </p:cNvPr>
          <p:cNvSpPr>
            <a:spLocks noGrp="1"/>
          </p:cNvSpPr>
          <p:nvPr>
            <p:ph idx="1"/>
          </p:nvPr>
        </p:nvSpPr>
        <p:spPr>
          <a:xfrm>
            <a:off x="7887510" y="2380221"/>
            <a:ext cx="3703856" cy="3866403"/>
          </a:xfrm>
          <a:prstGeom prst="rect">
            <a:avLst/>
          </a:prstGeom>
        </p:spPr>
        <p:txBody>
          <a:bodyPr rtlCol="0">
            <a:normAutofit/>
          </a:bodyPr>
          <a:lstStyle>
            <a:lvl1pPr marL="0" indent="0">
              <a:lnSpc>
                <a:spcPct val="100000"/>
              </a:lnSpc>
              <a:buNone/>
              <a:defRPr sz="1800"/>
            </a:lvl1pPr>
          </a:lstStyle>
          <a:p>
            <a:pPr lvl="0" rtl="0"/>
            <a:r>
              <a:rPr lang="de-DE" noProof="0"/>
              <a:t>Mastertextformat bearbeiten</a:t>
            </a:r>
          </a:p>
        </p:txBody>
      </p:sp>
      <p:sp>
        <p:nvSpPr>
          <p:cNvPr id="34" name="Fußzeilenplatzhalter 7">
            <a:extLst>
              <a:ext uri="{FF2B5EF4-FFF2-40B4-BE49-F238E27FC236}">
                <a16:creationId xmlns:a16="http://schemas.microsoft.com/office/drawing/2014/main" id="{30EE29E3-4F8E-469E-9B99-E29176094DE4}"/>
              </a:ext>
            </a:extLst>
          </p:cNvPr>
          <p:cNvSpPr>
            <a:spLocks noGrp="1"/>
          </p:cNvSpPr>
          <p:nvPr>
            <p:ph type="ftr" sz="quarter" idx="11"/>
          </p:nvPr>
        </p:nvSpPr>
        <p:spPr>
          <a:xfrm>
            <a:off x="715383" y="6356350"/>
            <a:ext cx="4539727" cy="365125"/>
          </a:xfrm>
        </p:spPr>
        <p:txBody>
          <a:bodyPr rtlCol="0"/>
          <a:lstStyle>
            <a:lvl1pPr>
              <a:defRPr/>
            </a:lvl1pPr>
          </a:lstStyle>
          <a:p>
            <a:pPr rtl="0"/>
            <a:r>
              <a:rPr lang="de-DE" noProof="0"/>
              <a:t>PRÄSENTATIONSTITEL</a:t>
            </a:r>
          </a:p>
        </p:txBody>
      </p:sp>
      <p:sp>
        <p:nvSpPr>
          <p:cNvPr id="35" name="Datumsplatzhalter 6">
            <a:extLst>
              <a:ext uri="{FF2B5EF4-FFF2-40B4-BE49-F238E27FC236}">
                <a16:creationId xmlns:a16="http://schemas.microsoft.com/office/drawing/2014/main" id="{58513823-D81E-4B8B-85E6-EB11EA54DF40}"/>
              </a:ext>
            </a:extLst>
          </p:cNvPr>
          <p:cNvSpPr>
            <a:spLocks noGrp="1"/>
          </p:cNvSpPr>
          <p:nvPr>
            <p:ph type="dt" sz="half" idx="10"/>
          </p:nvPr>
        </p:nvSpPr>
        <p:spPr>
          <a:xfrm>
            <a:off x="8369448" y="6356350"/>
            <a:ext cx="2592594" cy="365125"/>
          </a:xfrm>
        </p:spPr>
        <p:txBody>
          <a:bodyPr rtlCol="0"/>
          <a:lstStyle/>
          <a:p>
            <a:pPr rtl="0"/>
            <a:r>
              <a:rPr lang="de-DE" noProof="0"/>
              <a:t>11.2.20XX</a:t>
            </a:r>
          </a:p>
        </p:txBody>
      </p:sp>
      <p:sp>
        <p:nvSpPr>
          <p:cNvPr id="36" name="Foliennummernplatzhalter 8">
            <a:extLst>
              <a:ext uri="{FF2B5EF4-FFF2-40B4-BE49-F238E27FC236}">
                <a16:creationId xmlns:a16="http://schemas.microsoft.com/office/drawing/2014/main" id="{9D43A613-4A7D-4C9F-B407-154A1FB83858}"/>
              </a:ext>
            </a:extLst>
          </p:cNvPr>
          <p:cNvSpPr>
            <a:spLocks noGrp="1"/>
          </p:cNvSpPr>
          <p:nvPr>
            <p:ph type="sldNum" sz="quarter" idx="12"/>
          </p:nvPr>
        </p:nvSpPr>
        <p:spPr>
          <a:xfrm>
            <a:off x="10919012" y="6356350"/>
            <a:ext cx="672354" cy="365125"/>
          </a:xfrm>
        </p:spPr>
        <p:txBody>
          <a:bodyPr rtlCol="0"/>
          <a:lstStyle/>
          <a:p>
            <a:pPr rtl="0"/>
            <a:fld id="{DE330D17-32E5-404A-9262-6A998ABC0878}" type="slidenum">
              <a:rPr lang="de-DE" noProof="0" smtClean="0"/>
              <a:t>‹Nr.›</a:t>
            </a:fld>
            <a:endParaRPr lang="de-DE" noProof="0"/>
          </a:p>
        </p:txBody>
      </p:sp>
    </p:spTree>
    <p:extLst>
      <p:ext uri="{BB962C8B-B14F-4D97-AF65-F5344CB8AC3E}">
        <p14:creationId xmlns:p14="http://schemas.microsoft.com/office/powerpoint/2010/main" val="2522706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chluss">
    <p:bg>
      <p:bgPr>
        <a:solidFill>
          <a:schemeClr val="tx1"/>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CA2404A1-BF4E-4858-BD1C-1BEFE71B63DE}"/>
              </a:ext>
            </a:extLst>
          </p:cNvPr>
          <p:cNvSpPr>
            <a:spLocks noGrp="1"/>
          </p:cNvSpPr>
          <p:nvPr>
            <p:ph type="ctrTitle" hasCustomPrompt="1"/>
          </p:nvPr>
        </p:nvSpPr>
        <p:spPr>
          <a:xfrm>
            <a:off x="695325" y="4296094"/>
            <a:ext cx="10782299" cy="1100621"/>
          </a:xfrm>
          <a:prstGeom prst="rect">
            <a:avLst/>
          </a:prstGeom>
        </p:spPr>
        <p:txBody>
          <a:bodyPr rtlCol="0">
            <a:normAutofit/>
          </a:bodyPr>
          <a:lstStyle>
            <a:lvl1pPr>
              <a:defRPr>
                <a:solidFill>
                  <a:schemeClr val="bg1"/>
                </a:solidFill>
              </a:defRPr>
            </a:lvl1pPr>
          </a:lstStyle>
          <a:p>
            <a:pPr rtl="0"/>
            <a:r>
              <a:rPr lang="de-DE" noProof="0"/>
              <a:t>Titel durch Klicken hinzufügen</a:t>
            </a:r>
          </a:p>
        </p:txBody>
      </p:sp>
      <p:sp>
        <p:nvSpPr>
          <p:cNvPr id="9" name="Untertitel 2">
            <a:extLst>
              <a:ext uri="{FF2B5EF4-FFF2-40B4-BE49-F238E27FC236}">
                <a16:creationId xmlns:a16="http://schemas.microsoft.com/office/drawing/2014/main" id="{B0053544-3012-4C81-98D6-E2665A3A3F5D}"/>
              </a:ext>
            </a:extLst>
          </p:cNvPr>
          <p:cNvSpPr>
            <a:spLocks noGrp="1"/>
          </p:cNvSpPr>
          <p:nvPr>
            <p:ph type="subTitle" idx="1" hasCustomPrompt="1"/>
          </p:nvPr>
        </p:nvSpPr>
        <p:spPr>
          <a:xfrm>
            <a:off x="695324" y="5533242"/>
            <a:ext cx="9972675" cy="543505"/>
          </a:xfrm>
          <a:prstGeom prst="rect">
            <a:avLst/>
          </a:prstGeom>
        </p:spPr>
        <p:txBody>
          <a:bodyPr rtlCol="0" anchor="t"/>
          <a:lstStyle>
            <a:lvl1pPr marL="0" indent="0">
              <a:buNone/>
              <a:defRPr sz="1800">
                <a:solidFill>
                  <a:schemeClr val="bg1"/>
                </a:solidFill>
              </a:defRPr>
            </a:lvl1pPr>
          </a:lstStyle>
          <a:p>
            <a:pPr rtl="0"/>
            <a:r>
              <a:rPr lang="de-DE" noProof="0"/>
              <a:t>Untertitel durch Klicken hinzufügen</a:t>
            </a:r>
          </a:p>
        </p:txBody>
      </p:sp>
      <p:sp>
        <p:nvSpPr>
          <p:cNvPr id="20" name="Bildplatzhalter 16">
            <a:extLst>
              <a:ext uri="{FF2B5EF4-FFF2-40B4-BE49-F238E27FC236}">
                <a16:creationId xmlns:a16="http://schemas.microsoft.com/office/drawing/2014/main" id="{C177CBDB-952D-484B-B43B-F988558931C5}"/>
              </a:ext>
            </a:extLst>
          </p:cNvPr>
          <p:cNvSpPr>
            <a:spLocks noGrp="1"/>
          </p:cNvSpPr>
          <p:nvPr>
            <p:ph type="pic" sz="quarter" idx="13" hasCustomPrompt="1"/>
          </p:nvPr>
        </p:nvSpPr>
        <p:spPr>
          <a:xfrm>
            <a:off x="800100" y="727075"/>
            <a:ext cx="5176838" cy="3071813"/>
          </a:xfrm>
          <a:prstGeom prst="rect">
            <a:avLst/>
          </a:prstGeom>
        </p:spPr>
        <p:txBody>
          <a:bodyPr rtlCol="0"/>
          <a:lstStyle>
            <a:lvl1pPr marL="0" indent="0" algn="ctr">
              <a:buNone/>
              <a:defRPr>
                <a:solidFill>
                  <a:schemeClr val="bg1"/>
                </a:solidFill>
              </a:defRPr>
            </a:lvl1pPr>
          </a:lstStyle>
          <a:p>
            <a:pPr rtl="0"/>
            <a:r>
              <a:rPr lang="de-DE" noProof="0"/>
              <a:t>Foto hier einfügen</a:t>
            </a:r>
          </a:p>
        </p:txBody>
      </p:sp>
      <p:sp>
        <p:nvSpPr>
          <p:cNvPr id="21" name="Bildplatzhalter 18">
            <a:extLst>
              <a:ext uri="{FF2B5EF4-FFF2-40B4-BE49-F238E27FC236}">
                <a16:creationId xmlns:a16="http://schemas.microsoft.com/office/drawing/2014/main" id="{D789E88D-76E7-4745-B062-102E233A6722}"/>
              </a:ext>
            </a:extLst>
          </p:cNvPr>
          <p:cNvSpPr>
            <a:spLocks noGrp="1"/>
          </p:cNvSpPr>
          <p:nvPr>
            <p:ph type="pic" sz="quarter" idx="14" hasCustomPrompt="1"/>
          </p:nvPr>
        </p:nvSpPr>
        <p:spPr>
          <a:xfrm>
            <a:off x="6146800" y="727075"/>
            <a:ext cx="5245100" cy="3070225"/>
          </a:xfrm>
          <a:prstGeom prst="rect">
            <a:avLst/>
          </a:prstGeom>
        </p:spPr>
        <p:txBody>
          <a:bodyPr rtlCol="0"/>
          <a:lstStyle>
            <a:lvl1pPr marL="0" indent="0" algn="ctr">
              <a:buNone/>
              <a:defRPr>
                <a:solidFill>
                  <a:schemeClr val="bg1"/>
                </a:solidFill>
              </a:defRPr>
            </a:lvl1pPr>
          </a:lstStyle>
          <a:p>
            <a:pPr rtl="0"/>
            <a:r>
              <a:rPr lang="de-DE" noProof="0"/>
              <a:t>Foto hier einfügen</a:t>
            </a:r>
          </a:p>
        </p:txBody>
      </p:sp>
      <p:cxnSp>
        <p:nvCxnSpPr>
          <p:cNvPr id="12" name="Gerader Verbinder 11">
            <a:extLst>
              <a:ext uri="{FF2B5EF4-FFF2-40B4-BE49-F238E27FC236}">
                <a16:creationId xmlns:a16="http://schemas.microsoft.com/office/drawing/2014/main" id="{433A5CE3-0C01-4DBF-926A-2F9BFD0432AB}"/>
              </a:ext>
              <a:ext uri="{C183D7F6-B498-43B3-948B-1728B52AA6E4}">
                <adec:decorative xmlns:adec="http://schemas.microsoft.com/office/drawing/2017/decorative" val="1"/>
              </a:ext>
            </a:extLst>
          </p:cNvPr>
          <p:cNvCxnSpPr>
            <a:cxnSpLocks/>
          </p:cNvCxnSpPr>
          <p:nvPr userDrawn="1"/>
        </p:nvCxnSpPr>
        <p:spPr>
          <a:xfrm>
            <a:off x="800100" y="4144434"/>
            <a:ext cx="106299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Fußzeilenplatzhalter 11">
            <a:extLst>
              <a:ext uri="{FF2B5EF4-FFF2-40B4-BE49-F238E27FC236}">
                <a16:creationId xmlns:a16="http://schemas.microsoft.com/office/drawing/2014/main" id="{083D82F8-F43B-4D01-891B-F77BC6F6F877}"/>
              </a:ext>
            </a:extLst>
          </p:cNvPr>
          <p:cNvSpPr>
            <a:spLocks noGrp="1"/>
          </p:cNvSpPr>
          <p:nvPr>
            <p:ph type="ftr" sz="quarter" idx="11"/>
          </p:nvPr>
        </p:nvSpPr>
        <p:spPr>
          <a:xfrm>
            <a:off x="715383" y="6356350"/>
            <a:ext cx="4539727" cy="365125"/>
          </a:xfrm>
        </p:spPr>
        <p:txBody>
          <a:bodyPr rtlCol="0"/>
          <a:lstStyle>
            <a:lvl1pPr>
              <a:defRPr>
                <a:solidFill>
                  <a:schemeClr val="bg1"/>
                </a:solidFill>
              </a:defRPr>
            </a:lvl1pPr>
          </a:lstStyle>
          <a:p>
            <a:pPr rtl="0"/>
            <a:r>
              <a:rPr lang="de-DE" noProof="0"/>
              <a:t>PRÄSENTATIONSTITEL</a:t>
            </a:r>
          </a:p>
        </p:txBody>
      </p:sp>
      <p:sp>
        <p:nvSpPr>
          <p:cNvPr id="14" name="Datumsplatzhalter 6">
            <a:extLst>
              <a:ext uri="{FF2B5EF4-FFF2-40B4-BE49-F238E27FC236}">
                <a16:creationId xmlns:a16="http://schemas.microsoft.com/office/drawing/2014/main" id="{B8CBC856-A31F-40C2-B7EA-91B860D3066C}"/>
              </a:ext>
            </a:extLst>
          </p:cNvPr>
          <p:cNvSpPr>
            <a:spLocks noGrp="1"/>
          </p:cNvSpPr>
          <p:nvPr>
            <p:ph type="dt" sz="half" idx="10"/>
          </p:nvPr>
        </p:nvSpPr>
        <p:spPr>
          <a:xfrm>
            <a:off x="8369448" y="6356350"/>
            <a:ext cx="2592594" cy="365125"/>
          </a:xfrm>
        </p:spPr>
        <p:txBody>
          <a:bodyPr rtlCol="0"/>
          <a:lstStyle>
            <a:lvl1pPr>
              <a:defRPr>
                <a:solidFill>
                  <a:schemeClr val="bg1"/>
                </a:solidFill>
              </a:defRPr>
            </a:lvl1pPr>
          </a:lstStyle>
          <a:p>
            <a:pPr rtl="0"/>
            <a:r>
              <a:rPr lang="de-DE" noProof="0"/>
              <a:t>11.2.20XX</a:t>
            </a:r>
          </a:p>
        </p:txBody>
      </p:sp>
      <p:sp>
        <p:nvSpPr>
          <p:cNvPr id="15" name="Foliennummernplatzhalter 10">
            <a:extLst>
              <a:ext uri="{FF2B5EF4-FFF2-40B4-BE49-F238E27FC236}">
                <a16:creationId xmlns:a16="http://schemas.microsoft.com/office/drawing/2014/main" id="{966FFB51-C55B-469E-B3C6-1A6369920BE5}"/>
              </a:ext>
            </a:extLst>
          </p:cNvPr>
          <p:cNvSpPr>
            <a:spLocks noGrp="1"/>
          </p:cNvSpPr>
          <p:nvPr>
            <p:ph type="sldNum" sz="quarter" idx="12"/>
          </p:nvPr>
        </p:nvSpPr>
        <p:spPr>
          <a:xfrm>
            <a:off x="10919012" y="6356350"/>
            <a:ext cx="672354" cy="365125"/>
          </a:xfrm>
        </p:spPr>
        <p:txBody>
          <a:bodyPr rtlCol="0"/>
          <a:lstStyle>
            <a:lvl1pPr>
              <a:defRPr>
                <a:solidFill>
                  <a:schemeClr val="bg1"/>
                </a:solidFill>
              </a:defRPr>
            </a:lvl1pPr>
          </a:lstStyle>
          <a:p>
            <a:pPr rtl="0"/>
            <a:fld id="{A53D7EE4-1EDB-42FD-B6B7-A82C9F31F0F4}" type="slidenum">
              <a:rPr lang="de-DE" noProof="0" smtClean="0"/>
              <a:pPr/>
              <a:t>‹Nr.›</a:t>
            </a:fld>
            <a:endParaRPr lang="de-DE" noProof="0"/>
          </a:p>
        </p:txBody>
      </p:sp>
    </p:spTree>
    <p:extLst>
      <p:ext uri="{BB962C8B-B14F-4D97-AF65-F5344CB8AC3E}">
        <p14:creationId xmlns:p14="http://schemas.microsoft.com/office/powerpoint/2010/main" val="3370977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pPr rtl="0"/>
            <a:r>
              <a:rPr lang="de-DE" noProof="0"/>
              <a:t>11.2.20XX</a:t>
            </a:r>
          </a:p>
        </p:txBody>
      </p:sp>
      <p:sp>
        <p:nvSpPr>
          <p:cNvPr id="5" name="Fußzeilenplatzhalt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pPr rtl="0"/>
            <a:r>
              <a:rPr lang="de-DE" noProof="0"/>
              <a:t>PRÄSENTATIONSTITEL</a:t>
            </a:r>
          </a:p>
        </p:txBody>
      </p:sp>
      <p:sp>
        <p:nvSpPr>
          <p:cNvPr id="6" name="Foliennummernplatzhalt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pPr rtl="0"/>
            <a:fld id="{C3DB2ADC-AF19-4574-8C10-79B5B04FCA27}" type="slidenum">
              <a:rPr lang="de-DE" noProof="0" smtClean="0"/>
              <a:pPr/>
              <a:t>‹Nr.›</a:t>
            </a:fld>
            <a:endParaRPr lang="de-DE" noProof="0"/>
          </a:p>
        </p:txBody>
      </p:sp>
    </p:spTree>
    <p:extLst>
      <p:ext uri="{BB962C8B-B14F-4D97-AF65-F5344CB8AC3E}">
        <p14:creationId xmlns:p14="http://schemas.microsoft.com/office/powerpoint/2010/main" val="2866470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3AE5B2F-2CD3-4E51-91D5-FEF8CE8FEFA9}"/>
              </a:ext>
            </a:extLst>
          </p:cNvPr>
          <p:cNvSpPr>
            <a:spLocks noGrp="1"/>
          </p:cNvSpPr>
          <p:nvPr>
            <p:ph type="ctrTitle"/>
          </p:nvPr>
        </p:nvSpPr>
        <p:spPr>
          <a:xfrm>
            <a:off x="685800" y="908651"/>
            <a:ext cx="4678136" cy="3640345"/>
          </a:xfrm>
        </p:spPr>
        <p:txBody>
          <a:bodyPr rtlCol="0">
            <a:normAutofit/>
          </a:bodyPr>
          <a:lstStyle/>
          <a:p>
            <a:pPr rtl="0"/>
            <a:r>
              <a:rPr lang="de-DE" sz="2800" dirty="0"/>
              <a:t>Ersatz des Haushaltsführungs-schadens auch für Studenten-</a:t>
            </a:r>
            <a:r>
              <a:rPr lang="de-DE" sz="2800" dirty="0" err="1"/>
              <a:t>WG´s</a:t>
            </a:r>
            <a:r>
              <a:rPr lang="de-DE" sz="2800" dirty="0"/>
              <a:t> ? – Möglichkeiten der Ausweitung der </a:t>
            </a:r>
            <a:r>
              <a:rPr lang="de-DE" sz="2800" dirty="0" err="1"/>
              <a:t>Anspruchsberech</a:t>
            </a:r>
            <a:r>
              <a:rPr lang="de-DE" sz="2800" dirty="0"/>
              <a:t>-</a:t>
            </a:r>
            <a:br>
              <a:rPr lang="de-DE" sz="2800" dirty="0"/>
            </a:br>
            <a:r>
              <a:rPr lang="de-DE" sz="2800" dirty="0" err="1"/>
              <a:t>tigten</a:t>
            </a:r>
            <a:endParaRPr lang="de-DE" sz="2800" dirty="0"/>
          </a:p>
        </p:txBody>
      </p:sp>
      <p:sp>
        <p:nvSpPr>
          <p:cNvPr id="8" name="Untertitel 7">
            <a:extLst>
              <a:ext uri="{FF2B5EF4-FFF2-40B4-BE49-F238E27FC236}">
                <a16:creationId xmlns:a16="http://schemas.microsoft.com/office/drawing/2014/main" id="{952DE27F-5BED-4BCC-887D-5872F796F65F}"/>
              </a:ext>
            </a:extLst>
          </p:cNvPr>
          <p:cNvSpPr>
            <a:spLocks noGrp="1"/>
          </p:cNvSpPr>
          <p:nvPr>
            <p:ph type="subTitle" idx="1"/>
          </p:nvPr>
        </p:nvSpPr>
        <p:spPr>
          <a:xfrm>
            <a:off x="705934" y="5220450"/>
            <a:ext cx="3380437" cy="1020552"/>
          </a:xfrm>
        </p:spPr>
        <p:txBody>
          <a:bodyPr rtlCol="0">
            <a:normAutofit/>
          </a:bodyPr>
          <a:lstStyle/>
          <a:p>
            <a:pPr rtl="0"/>
            <a:r>
              <a:rPr lang="de-DE" dirty="0"/>
              <a:t>Dr. Thomas Motz</a:t>
            </a:r>
          </a:p>
          <a:p>
            <a:pPr rtl="0"/>
            <a:r>
              <a:rPr lang="de-DE" dirty="0"/>
              <a:t>Medizinrechtsanwälte e.V. </a:t>
            </a:r>
          </a:p>
        </p:txBody>
      </p:sp>
      <p:pic>
        <p:nvPicPr>
          <p:cNvPr id="11" name="Bildplatzhalter 10" descr="Blüten in einem Baum ">
            <a:extLst>
              <a:ext uri="{FF2B5EF4-FFF2-40B4-BE49-F238E27FC236}">
                <a16:creationId xmlns:a16="http://schemas.microsoft.com/office/drawing/2014/main" id="{BC408C47-2E2A-42C6-99D2-EBED0E23C9B6}"/>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a:ext>
            </a:extLst>
          </a:blip>
          <a:srcRect/>
          <a:stretch/>
        </p:blipFill>
        <p:spPr>
          <a:xfrm>
            <a:off x="4876158" y="0"/>
            <a:ext cx="7315841" cy="6858000"/>
          </a:xfrm>
        </p:spPr>
      </p:pic>
    </p:spTree>
    <p:extLst>
      <p:ext uri="{BB962C8B-B14F-4D97-AF65-F5344CB8AC3E}">
        <p14:creationId xmlns:p14="http://schemas.microsoft.com/office/powerpoint/2010/main" val="1633438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B23FC7E0-8B1E-46C1-B5D2-6A4336A2CE90}"/>
              </a:ext>
            </a:extLst>
          </p:cNvPr>
          <p:cNvSpPr>
            <a:spLocks noGrp="1"/>
          </p:cNvSpPr>
          <p:nvPr>
            <p:ph type="title"/>
          </p:nvPr>
        </p:nvSpPr>
        <p:spPr>
          <a:xfrm>
            <a:off x="5604846" y="860615"/>
            <a:ext cx="5922279" cy="1272986"/>
          </a:xfrm>
        </p:spPr>
        <p:txBody>
          <a:bodyPr rtlCol="0"/>
          <a:lstStyle/>
          <a:p>
            <a:pPr rtl="0"/>
            <a:r>
              <a:rPr lang="de-DE" dirty="0"/>
              <a:t>Inhalt</a:t>
            </a:r>
          </a:p>
        </p:txBody>
      </p:sp>
      <p:pic>
        <p:nvPicPr>
          <p:cNvPr id="17" name="Bildplatzhalter 16" descr="Baumstämme gestapelt ">
            <a:extLst>
              <a:ext uri="{FF2B5EF4-FFF2-40B4-BE49-F238E27FC236}">
                <a16:creationId xmlns:a16="http://schemas.microsoft.com/office/drawing/2014/main" id="{069DD88F-78FC-4DAA-A2E4-DDE824B5301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4876799" cy="6858000"/>
          </a:xfrm>
        </p:spPr>
      </p:pic>
      <p:sp>
        <p:nvSpPr>
          <p:cNvPr id="15" name="Inhaltsplatzhalter 14">
            <a:extLst>
              <a:ext uri="{FF2B5EF4-FFF2-40B4-BE49-F238E27FC236}">
                <a16:creationId xmlns:a16="http://schemas.microsoft.com/office/drawing/2014/main" id="{7A36CB73-B78B-49B6-935C-9C0ABBB49C0C}"/>
              </a:ext>
            </a:extLst>
          </p:cNvPr>
          <p:cNvSpPr>
            <a:spLocks noGrp="1"/>
          </p:cNvSpPr>
          <p:nvPr>
            <p:ph idx="1"/>
          </p:nvPr>
        </p:nvSpPr>
        <p:spPr>
          <a:xfrm>
            <a:off x="5530789" y="2343705"/>
            <a:ext cx="6042088" cy="3564358"/>
          </a:xfrm>
        </p:spPr>
        <p:txBody>
          <a:bodyPr rtlCol="0">
            <a:normAutofit lnSpcReduction="10000"/>
          </a:bodyPr>
          <a:lstStyle/>
          <a:p>
            <a:pPr rtl="0"/>
            <a:r>
              <a:rPr lang="de-DE" dirty="0"/>
              <a:t>Einführung</a:t>
            </a:r>
          </a:p>
          <a:p>
            <a:pPr rtl="0"/>
            <a:r>
              <a:rPr lang="de-DE" dirty="0"/>
              <a:t>Dogmatik des Haushaltsführungsschadens</a:t>
            </a:r>
          </a:p>
          <a:p>
            <a:pPr rtl="0"/>
            <a:r>
              <a:rPr lang="de-DE" dirty="0"/>
              <a:t>Problematik anhand von Fallbeispielen</a:t>
            </a:r>
          </a:p>
          <a:p>
            <a:pPr rtl="0"/>
            <a:r>
              <a:rPr lang="de-DE" dirty="0"/>
              <a:t>Fallbeispiele</a:t>
            </a:r>
          </a:p>
          <a:p>
            <a:pPr rtl="0"/>
            <a:r>
              <a:rPr lang="de-DE" dirty="0"/>
              <a:t>Nichteheliche Lebensgemeinschaft</a:t>
            </a:r>
          </a:p>
          <a:p>
            <a:pPr rtl="0"/>
            <a:r>
              <a:rPr lang="de-DE" dirty="0"/>
              <a:t>Lebenswirklichkeit</a:t>
            </a:r>
          </a:p>
          <a:p>
            <a:pPr rtl="0"/>
            <a:r>
              <a:rPr lang="de-DE" sz="1800" dirty="0"/>
              <a:t>Ausdehnung des Ersatzes des Haushaltsführungsschadens auf nichteheliche Lebensgemeinschaften</a:t>
            </a:r>
          </a:p>
          <a:p>
            <a:pPr rtl="0"/>
            <a:r>
              <a:rPr lang="de-DE" sz="1800" dirty="0"/>
              <a:t>Ausdehnung des Ersatzes des Haushaltsführungsschadens auf andere Formen gemeinsamer Haushaltsführung</a:t>
            </a:r>
            <a:endParaRPr lang="de-DE" dirty="0"/>
          </a:p>
          <a:p>
            <a:pPr rtl="0"/>
            <a:endParaRPr lang="de-DE" dirty="0"/>
          </a:p>
        </p:txBody>
      </p:sp>
    </p:spTree>
    <p:extLst>
      <p:ext uri="{BB962C8B-B14F-4D97-AF65-F5344CB8AC3E}">
        <p14:creationId xmlns:p14="http://schemas.microsoft.com/office/powerpoint/2010/main" val="1482028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2C7F04A-6CF6-4CF1-BAEE-2B210EFC6B58}"/>
              </a:ext>
            </a:extLst>
          </p:cNvPr>
          <p:cNvSpPr>
            <a:spLocks noGrp="1"/>
          </p:cNvSpPr>
          <p:nvPr>
            <p:ph type="title"/>
          </p:nvPr>
        </p:nvSpPr>
        <p:spPr>
          <a:xfrm>
            <a:off x="800099" y="904730"/>
            <a:ext cx="4152900" cy="1652590"/>
          </a:xfrm>
        </p:spPr>
        <p:txBody>
          <a:bodyPr rtlCol="0"/>
          <a:lstStyle/>
          <a:p>
            <a:pPr rtl="0"/>
            <a:r>
              <a:rPr lang="de-DE"/>
              <a:t>Einführung</a:t>
            </a:r>
          </a:p>
        </p:txBody>
      </p:sp>
      <p:sp>
        <p:nvSpPr>
          <p:cNvPr id="6" name="Inhaltsplatzhalter 5">
            <a:extLst>
              <a:ext uri="{FF2B5EF4-FFF2-40B4-BE49-F238E27FC236}">
                <a16:creationId xmlns:a16="http://schemas.microsoft.com/office/drawing/2014/main" id="{F35FCE68-0761-421A-922F-077DEB02E062}"/>
              </a:ext>
            </a:extLst>
          </p:cNvPr>
          <p:cNvSpPr>
            <a:spLocks noGrp="1"/>
          </p:cNvSpPr>
          <p:nvPr>
            <p:ph idx="1"/>
          </p:nvPr>
        </p:nvSpPr>
        <p:spPr>
          <a:xfrm>
            <a:off x="5133975" y="952368"/>
            <a:ext cx="6257926" cy="1773893"/>
          </a:xfrm>
        </p:spPr>
        <p:txBody>
          <a:bodyPr rtlCol="0">
            <a:normAutofit/>
          </a:bodyPr>
          <a:lstStyle/>
          <a:p>
            <a:pPr rtl="0"/>
            <a:r>
              <a:rPr lang="de-DE" dirty="0"/>
              <a:t>Die Geltendmachung des Haushaltsführungsschadens ist an der </a:t>
            </a:r>
            <a:r>
              <a:rPr lang="de-DE" dirty="0" err="1"/>
              <a:t>h.M</a:t>
            </a:r>
            <a:r>
              <a:rPr lang="de-DE" dirty="0"/>
              <a:t>. in der Rechtsprechung an das Bestehen einer Unterhaltspflicht geknüpft und daher verheirateten Paaren vorbehalten. Das ist dogmatisch nicht verständlich, </a:t>
            </a:r>
            <a:r>
              <a:rPr lang="de-DE" dirty="0" err="1"/>
              <a:t>verstösst</a:t>
            </a:r>
            <a:r>
              <a:rPr lang="de-DE" dirty="0"/>
              <a:t> gegen Gleichheitsgrundsätze und sollte durch den Gesetzgeber korrigiert werden.</a:t>
            </a:r>
          </a:p>
        </p:txBody>
      </p:sp>
      <p:pic>
        <p:nvPicPr>
          <p:cNvPr id="14" name="Bildplatzhalter 13" descr="Eine Person, die entlang einer Brücke in einem Wald geht ">
            <a:extLst>
              <a:ext uri="{FF2B5EF4-FFF2-40B4-BE49-F238E27FC236}">
                <a16:creationId xmlns:a16="http://schemas.microsoft.com/office/drawing/2014/main" id="{4643E7D7-B55D-4673-951C-3F23015C581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00099" y="3048000"/>
            <a:ext cx="5133990" cy="2737531"/>
          </a:xfrm>
        </p:spPr>
      </p:pic>
      <p:pic>
        <p:nvPicPr>
          <p:cNvPr id="15" name="Bildplatzhalter 14" descr="Eine Luftaufnahme eines Waldes im Schnee">
            <a:extLst>
              <a:ext uri="{FF2B5EF4-FFF2-40B4-BE49-F238E27FC236}">
                <a16:creationId xmlns:a16="http://schemas.microsoft.com/office/drawing/2014/main" id="{81A87375-F390-4DEE-8F4B-B60B12B0F91B}"/>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6209621" y="3048000"/>
            <a:ext cx="5182278" cy="2737531"/>
          </a:xfrm>
        </p:spPr>
      </p:pic>
      <p:sp>
        <p:nvSpPr>
          <p:cNvPr id="4" name="Foliennummernplatzhalter 3">
            <a:extLst>
              <a:ext uri="{FF2B5EF4-FFF2-40B4-BE49-F238E27FC236}">
                <a16:creationId xmlns:a16="http://schemas.microsoft.com/office/drawing/2014/main" id="{A5BB3454-C461-4318-8C59-919AC8FD3CDF}"/>
              </a:ext>
            </a:extLst>
          </p:cNvPr>
          <p:cNvSpPr>
            <a:spLocks noGrp="1"/>
          </p:cNvSpPr>
          <p:nvPr>
            <p:ph type="sldNum" sz="quarter" idx="12"/>
          </p:nvPr>
        </p:nvSpPr>
        <p:spPr>
          <a:xfrm>
            <a:off x="10919012" y="6356350"/>
            <a:ext cx="672354" cy="365125"/>
          </a:xfrm>
        </p:spPr>
        <p:txBody>
          <a:bodyPr rtlCol="0"/>
          <a:lstStyle/>
          <a:p>
            <a:pPr rtl="0"/>
            <a:fld id="{A53D7EE4-1EDB-42FD-B6B7-A82C9F31F0F4}" type="slidenum">
              <a:rPr lang="de-DE" smtClean="0"/>
              <a:pPr/>
              <a:t>3</a:t>
            </a:fld>
            <a:endParaRPr lang="de-DE"/>
          </a:p>
        </p:txBody>
      </p:sp>
    </p:spTree>
    <p:extLst>
      <p:ext uri="{BB962C8B-B14F-4D97-AF65-F5344CB8AC3E}">
        <p14:creationId xmlns:p14="http://schemas.microsoft.com/office/powerpoint/2010/main" val="683725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DF436F-4535-4BBF-B451-F7AC9E8A5FDC}"/>
              </a:ext>
            </a:extLst>
          </p:cNvPr>
          <p:cNvSpPr>
            <a:spLocks noGrp="1"/>
          </p:cNvSpPr>
          <p:nvPr>
            <p:ph type="ctrTitle"/>
          </p:nvPr>
        </p:nvSpPr>
        <p:spPr>
          <a:xfrm>
            <a:off x="684643" y="871759"/>
            <a:ext cx="6763722" cy="397748"/>
          </a:xfrm>
        </p:spPr>
        <p:txBody>
          <a:bodyPr rtlCol="0"/>
          <a:lstStyle/>
          <a:p>
            <a:pPr rtl="0"/>
            <a:r>
              <a:rPr lang="de-DE" sz="2000" dirty="0"/>
              <a:t>Dogmatik des Haushaltsführungsschadens</a:t>
            </a:r>
          </a:p>
        </p:txBody>
      </p:sp>
      <p:sp>
        <p:nvSpPr>
          <p:cNvPr id="3" name="Inhaltsplatzhalter 2">
            <a:extLst>
              <a:ext uri="{FF2B5EF4-FFF2-40B4-BE49-F238E27FC236}">
                <a16:creationId xmlns:a16="http://schemas.microsoft.com/office/drawing/2014/main" id="{67B3B98E-7C7D-4502-828B-DCB91E0843AB}"/>
              </a:ext>
            </a:extLst>
          </p:cNvPr>
          <p:cNvSpPr>
            <a:spLocks noGrp="1"/>
          </p:cNvSpPr>
          <p:nvPr>
            <p:ph type="subTitle" idx="1"/>
          </p:nvPr>
        </p:nvSpPr>
        <p:spPr>
          <a:xfrm>
            <a:off x="695325" y="1615737"/>
            <a:ext cx="7205801" cy="4722919"/>
          </a:xfrm>
        </p:spPr>
        <p:txBody>
          <a:bodyPr rtlCol="0"/>
          <a:lstStyle/>
          <a:p>
            <a:pPr rtl="0"/>
            <a:r>
              <a:rPr lang="de-DE" dirty="0"/>
              <a:t>§ 843 Abs.1 S.1 BGB</a:t>
            </a:r>
          </a:p>
          <a:p>
            <a:pPr rtl="0"/>
            <a:r>
              <a:rPr lang="de-DE" dirty="0"/>
              <a:t>Wird infolge einer Verletzung des Körpers oder der Gesundheit die Erwerbsfähigkeit des Verletzten aufgehoben oder gemindert oder tritt eine Vermehrung seiner Bedürfnisse ein, so ist dem Verletzten durch Entrichtung einer Geldrente Schadensersatz zu leisten.</a:t>
            </a:r>
          </a:p>
          <a:p>
            <a:pPr rtl="0"/>
            <a:r>
              <a:rPr lang="de-DE" dirty="0"/>
              <a:t>Unproblematisch: Eigenversorgung</a:t>
            </a:r>
          </a:p>
          <a:p>
            <a:pPr rtl="0"/>
            <a:r>
              <a:rPr lang="de-DE" sz="1600" dirty="0"/>
              <a:t>Als hauswirtschaftliche Erledigung der eigenen Angelegenheiten als auf sich bezogene erbrachte bzw. nachweisbar geplante Leistungen im eigenen Haushalt bei Singles oder in einem gemeinsam mit anderen geführten Haushalt (z.B. WG) geht es um die Vermehrung der Bedürfnisse, wenn die verletzte Person die Leistungen faktisch nicht ausüben bzw. wertend betrachtet aufgrund der verursachten Verletzungen nicht zumutbar erledigen kann (</a:t>
            </a:r>
            <a:r>
              <a:rPr lang="de-DE" sz="1600" dirty="0" err="1"/>
              <a:t>Pardey</a:t>
            </a:r>
            <a:r>
              <a:rPr lang="de-DE" sz="1600" dirty="0"/>
              <a:t>, der Haushaltsführungsschaden, 10. Aufl. 2021, S. 173)</a:t>
            </a:r>
          </a:p>
        </p:txBody>
      </p:sp>
      <p:pic>
        <p:nvPicPr>
          <p:cNvPr id="13" name="Bildplatzhalter 12" descr="Ein Hund sitzt in den Sonnenstrahlen, die durch die Bäume in einem Wald kommen ">
            <a:extLst>
              <a:ext uri="{FF2B5EF4-FFF2-40B4-BE49-F238E27FC236}">
                <a16:creationId xmlns:a16="http://schemas.microsoft.com/office/drawing/2014/main" id="{3E3A9747-9F7C-48BC-9EB5-A78A3193C6A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282866" y="0"/>
            <a:ext cx="3909134" cy="6858000"/>
          </a:xfrm>
        </p:spPr>
      </p:pic>
    </p:spTree>
    <p:extLst>
      <p:ext uri="{BB962C8B-B14F-4D97-AF65-F5344CB8AC3E}">
        <p14:creationId xmlns:p14="http://schemas.microsoft.com/office/powerpoint/2010/main" val="3384328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B855783A-F254-9497-9F03-8E9833810F22}"/>
              </a:ext>
            </a:extLst>
          </p:cNvPr>
          <p:cNvSpPr>
            <a:spLocks noGrp="1"/>
          </p:cNvSpPr>
          <p:nvPr>
            <p:ph type="subTitle" idx="1"/>
          </p:nvPr>
        </p:nvSpPr>
        <p:spPr>
          <a:xfrm>
            <a:off x="695325" y="1473693"/>
            <a:ext cx="7374477" cy="4470676"/>
          </a:xfrm>
        </p:spPr>
        <p:txBody>
          <a:bodyPr/>
          <a:lstStyle/>
          <a:p>
            <a:r>
              <a:rPr lang="de-DE" dirty="0"/>
              <a:t>Umstritten: Beeinträchtigung der Fremdversorgung</a:t>
            </a:r>
          </a:p>
          <a:p>
            <a:pPr marL="285750" indent="-285750">
              <a:buFont typeface="Arial" panose="020B0604020202020204" pitchFamily="34" charset="0"/>
              <a:buChar char="•"/>
            </a:pPr>
            <a:r>
              <a:rPr lang="de-DE" sz="1600" dirty="0"/>
              <a:t>Aufhebung oder Minderung der Haushaltstätigkeit als Erwerbsschaden ?</a:t>
            </a:r>
          </a:p>
          <a:p>
            <a:r>
              <a:rPr lang="de-DE" sz="1600" dirty="0"/>
              <a:t>Folgerichtig erscheint die inzwischen überholte Ansicht, dass Haushaltstätigkeit kein Erwerb sei, eine Beschädigung der Haushaltsführung daher kein Erwerbsschaden (so noch z.B. OLG Stuttgart, FamRZ 1964, 267). Dagegen führt der BGH aus, die gesetzlich geschuldete Haushaltsführung ist mit der Erwerbstätigkeit auf vielen Rechtsgebieten gleichwertig, und der Ausfall der Hausfrau sei daher teilweise den vermehrten Bedürfnissen, teilweise dem Erwerbsschaden zuzuordnen (BGH NJW 1974, 41).</a:t>
            </a:r>
          </a:p>
          <a:p>
            <a:r>
              <a:rPr lang="de-DE" sz="1600" dirty="0"/>
              <a:t>Eine Begründung für die Festlegung auf die Gleichsetzung des Erwerbsschaden mit dem Ausfall nur der gesetzlich geschuldeten Haushaltstätigkeit sucht man m.E. vergeblich.</a:t>
            </a:r>
          </a:p>
          <a:p>
            <a:r>
              <a:rPr lang="de-DE" sz="1600" dirty="0"/>
              <a:t> Die Begrenzung ist daher umstritten (vgl. </a:t>
            </a:r>
            <a:r>
              <a:rPr lang="de-DE" sz="1600" dirty="0" err="1"/>
              <a:t>Pardey</a:t>
            </a:r>
            <a:r>
              <a:rPr lang="de-DE" sz="1600" dirty="0"/>
              <a:t>, a.a.O., S. 178)</a:t>
            </a:r>
          </a:p>
          <a:p>
            <a:endParaRPr lang="de-DE" sz="1600" dirty="0"/>
          </a:p>
        </p:txBody>
      </p:sp>
      <p:sp>
        <p:nvSpPr>
          <p:cNvPr id="5" name="Titel 1">
            <a:extLst>
              <a:ext uri="{FF2B5EF4-FFF2-40B4-BE49-F238E27FC236}">
                <a16:creationId xmlns:a16="http://schemas.microsoft.com/office/drawing/2014/main" id="{62526BB6-2246-CD02-28AE-0EF4D5F063BD}"/>
              </a:ext>
            </a:extLst>
          </p:cNvPr>
          <p:cNvSpPr>
            <a:spLocks noGrp="1"/>
          </p:cNvSpPr>
          <p:nvPr>
            <p:ph type="ctrTitle"/>
          </p:nvPr>
        </p:nvSpPr>
        <p:spPr>
          <a:xfrm>
            <a:off x="695325" y="913631"/>
            <a:ext cx="7241312" cy="409142"/>
          </a:xfrm>
        </p:spPr>
        <p:txBody>
          <a:bodyPr rtlCol="0"/>
          <a:lstStyle/>
          <a:p>
            <a:pPr rtl="0"/>
            <a:r>
              <a:rPr lang="de-DE" sz="2000" dirty="0"/>
              <a:t>Dogmatik des Haushaltsführungsschadens</a:t>
            </a:r>
          </a:p>
        </p:txBody>
      </p:sp>
      <p:pic>
        <p:nvPicPr>
          <p:cNvPr id="6" name="Bildplatzhalter 12" descr="Ein Hund sitzt in den Sonnenstrahlen, die durch die Bäume in einem Wald kommen ">
            <a:extLst>
              <a:ext uri="{FF2B5EF4-FFF2-40B4-BE49-F238E27FC236}">
                <a16:creationId xmlns:a16="http://schemas.microsoft.com/office/drawing/2014/main" id="{D2DF06E0-ABD4-BF19-715D-A9C8613CAF56}"/>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433786" y="0"/>
            <a:ext cx="3758214" cy="6858000"/>
          </a:xfrm>
        </p:spPr>
      </p:pic>
    </p:spTree>
    <p:extLst>
      <p:ext uri="{BB962C8B-B14F-4D97-AF65-F5344CB8AC3E}">
        <p14:creationId xmlns:p14="http://schemas.microsoft.com/office/powerpoint/2010/main" val="2962117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243823B8-628E-D8C0-B601-37240A05EEC6}"/>
              </a:ext>
            </a:extLst>
          </p:cNvPr>
          <p:cNvSpPr>
            <a:spLocks noGrp="1"/>
          </p:cNvSpPr>
          <p:nvPr>
            <p:ph type="subTitle" idx="1"/>
          </p:nvPr>
        </p:nvSpPr>
        <p:spPr>
          <a:xfrm>
            <a:off x="695325" y="1260629"/>
            <a:ext cx="7374477" cy="4530571"/>
          </a:xfrm>
        </p:spPr>
        <p:txBody>
          <a:bodyPr/>
          <a:lstStyle/>
          <a:p>
            <a:pPr marL="342900" indent="-342900">
              <a:buAutoNum type="arabicPeriod"/>
            </a:pPr>
            <a:r>
              <a:rPr lang="de-DE" dirty="0"/>
              <a:t>Klassischer Ausfall der verheirateten Hausfrau und Mutter</a:t>
            </a:r>
          </a:p>
          <a:p>
            <a:pPr marL="342900" indent="-342900">
              <a:buAutoNum type="arabicPeriod"/>
            </a:pPr>
            <a:r>
              <a:rPr lang="de-DE" dirty="0"/>
              <a:t>Klassischer Ausfall der alleinerziehenden Mutter</a:t>
            </a:r>
          </a:p>
          <a:p>
            <a:pPr marL="342900" indent="-342900">
              <a:buAutoNum type="arabicPeriod"/>
            </a:pPr>
            <a:r>
              <a:rPr lang="de-DE" dirty="0"/>
              <a:t>Ausfall der Hausfrau und Mutter in nichtehelicher Lebensgemeinschaft</a:t>
            </a:r>
          </a:p>
          <a:p>
            <a:pPr marL="342900" indent="-342900">
              <a:buAutoNum type="arabicPeriod"/>
            </a:pPr>
            <a:r>
              <a:rPr lang="de-DE" dirty="0"/>
              <a:t>Ausfall des mit dem pflegebedürftigen Vater lebenden und diesen versorgenden Sohnes</a:t>
            </a:r>
          </a:p>
          <a:p>
            <a:pPr marL="342900" indent="-342900">
              <a:buAutoNum type="arabicPeriod"/>
            </a:pPr>
            <a:r>
              <a:rPr lang="de-DE" dirty="0"/>
              <a:t>Ausfall des Leistungsträgers eine Alten-WG</a:t>
            </a:r>
          </a:p>
          <a:p>
            <a:pPr marL="342900" indent="-342900">
              <a:buAutoNum type="arabicPeriod"/>
            </a:pPr>
            <a:r>
              <a:rPr lang="de-DE" dirty="0"/>
              <a:t>Ausfall eines Mitglieds einer Studenten-WG</a:t>
            </a:r>
          </a:p>
        </p:txBody>
      </p:sp>
      <p:sp>
        <p:nvSpPr>
          <p:cNvPr id="5" name="Titel 1">
            <a:extLst>
              <a:ext uri="{FF2B5EF4-FFF2-40B4-BE49-F238E27FC236}">
                <a16:creationId xmlns:a16="http://schemas.microsoft.com/office/drawing/2014/main" id="{834FD6D7-5E6A-A97C-3771-F33DF91C48C0}"/>
              </a:ext>
            </a:extLst>
          </p:cNvPr>
          <p:cNvSpPr>
            <a:spLocks noGrp="1"/>
          </p:cNvSpPr>
          <p:nvPr>
            <p:ph type="ctrTitle"/>
          </p:nvPr>
        </p:nvSpPr>
        <p:spPr>
          <a:xfrm>
            <a:off x="684213" y="871538"/>
            <a:ext cx="7527632" cy="389091"/>
          </a:xfrm>
        </p:spPr>
        <p:txBody>
          <a:bodyPr rtlCol="0"/>
          <a:lstStyle/>
          <a:p>
            <a:pPr rtl="0"/>
            <a:r>
              <a:rPr lang="de-DE" sz="2000" dirty="0"/>
              <a:t>Fallbeispiele</a:t>
            </a:r>
          </a:p>
        </p:txBody>
      </p:sp>
      <p:pic>
        <p:nvPicPr>
          <p:cNvPr id="6" name="Bildplatzhalter 12" descr="Ein Hund sitzt in den Sonnenstrahlen, die durch die Bäume in einem Wald kommen ">
            <a:extLst>
              <a:ext uri="{FF2B5EF4-FFF2-40B4-BE49-F238E27FC236}">
                <a16:creationId xmlns:a16="http://schemas.microsoft.com/office/drawing/2014/main" id="{2A70FDF7-AB68-2D32-4E29-C30FC78FEB4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27254" y="0"/>
            <a:ext cx="3864746" cy="6858000"/>
          </a:xfrm>
        </p:spPr>
      </p:pic>
    </p:spTree>
    <p:extLst>
      <p:ext uri="{BB962C8B-B14F-4D97-AF65-F5344CB8AC3E}">
        <p14:creationId xmlns:p14="http://schemas.microsoft.com/office/powerpoint/2010/main" val="125399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5C4CFB-E4B3-34C7-478C-60BF09D0BD1C}"/>
              </a:ext>
            </a:extLst>
          </p:cNvPr>
          <p:cNvSpPr>
            <a:spLocks noGrp="1"/>
          </p:cNvSpPr>
          <p:nvPr>
            <p:ph type="ctrTitle"/>
          </p:nvPr>
        </p:nvSpPr>
        <p:spPr>
          <a:xfrm>
            <a:off x="684643" y="871758"/>
            <a:ext cx="7349648" cy="451015"/>
          </a:xfrm>
        </p:spPr>
        <p:txBody>
          <a:bodyPr/>
          <a:lstStyle/>
          <a:p>
            <a:r>
              <a:rPr lang="de-DE" sz="2400" dirty="0"/>
              <a:t>Fallbeispiele</a:t>
            </a:r>
          </a:p>
        </p:txBody>
      </p:sp>
      <p:sp>
        <p:nvSpPr>
          <p:cNvPr id="3" name="Untertitel 2">
            <a:extLst>
              <a:ext uri="{FF2B5EF4-FFF2-40B4-BE49-F238E27FC236}">
                <a16:creationId xmlns:a16="http://schemas.microsoft.com/office/drawing/2014/main" id="{2F604D53-AEDA-7FA2-4900-EF9918702F4E}"/>
              </a:ext>
            </a:extLst>
          </p:cNvPr>
          <p:cNvSpPr>
            <a:spLocks noGrp="1"/>
          </p:cNvSpPr>
          <p:nvPr>
            <p:ph type="subTitle" idx="1"/>
          </p:nvPr>
        </p:nvSpPr>
        <p:spPr>
          <a:xfrm>
            <a:off x="695325" y="1384917"/>
            <a:ext cx="7250190" cy="4406283"/>
          </a:xfrm>
        </p:spPr>
        <p:txBody>
          <a:bodyPr/>
          <a:lstStyle/>
          <a:p>
            <a:r>
              <a:rPr lang="de-DE" dirty="0"/>
              <a:t>Unproblematisch: Beeinträchtigung der verheirateten Hausfrau und Mutter sowie der alleinerziehenden Mutter</a:t>
            </a:r>
          </a:p>
          <a:p>
            <a:r>
              <a:rPr lang="de-DE" sz="1800" dirty="0">
                <a:effectLst/>
                <a:ea typeface="Calibri" panose="020F0502020204030204" pitchFamily="34" charset="0"/>
              </a:rPr>
              <a:t>In der obergerichtlichen Rechtsprechung wird der Haushaltsführungsschaden an die Unterhaltspflicht der Verletzten/Getöteten geknüpft.</a:t>
            </a:r>
          </a:p>
          <a:p>
            <a:r>
              <a:rPr lang="de-DE" dirty="0"/>
              <a:t>Problemfall:</a:t>
            </a:r>
          </a:p>
          <a:p>
            <a:r>
              <a:rPr lang="de-DE" dirty="0"/>
              <a:t>Ausfall der Hausfrau in der nichtehelichen Lebensgemeinschaft</a:t>
            </a:r>
          </a:p>
        </p:txBody>
      </p:sp>
      <p:pic>
        <p:nvPicPr>
          <p:cNvPr id="5" name="Bildplatzhalter 12" descr="Ein Hund sitzt in den Sonnenstrahlen, die durch die Bäume in einem Wald kommen ">
            <a:extLst>
              <a:ext uri="{FF2B5EF4-FFF2-40B4-BE49-F238E27FC236}">
                <a16:creationId xmlns:a16="http://schemas.microsoft.com/office/drawing/2014/main" id="{8F7974A2-465F-55DA-0CF9-E2727227F2B8}"/>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00620" y="0"/>
            <a:ext cx="3891379" cy="6858000"/>
          </a:xfrm>
        </p:spPr>
      </p:pic>
    </p:spTree>
    <p:extLst>
      <p:ext uri="{BB962C8B-B14F-4D97-AF65-F5344CB8AC3E}">
        <p14:creationId xmlns:p14="http://schemas.microsoft.com/office/powerpoint/2010/main" val="1863470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F6C514-BEA3-F4B5-2874-0B8533E6C327}"/>
              </a:ext>
            </a:extLst>
          </p:cNvPr>
          <p:cNvSpPr>
            <a:spLocks noGrp="1"/>
          </p:cNvSpPr>
          <p:nvPr>
            <p:ph type="ctrTitle"/>
          </p:nvPr>
        </p:nvSpPr>
        <p:spPr>
          <a:xfrm>
            <a:off x="684643" y="871758"/>
            <a:ext cx="7456180" cy="486525"/>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534ED745-5052-61DD-9641-DAC0745B1009}"/>
              </a:ext>
            </a:extLst>
          </p:cNvPr>
          <p:cNvSpPr>
            <a:spLocks noGrp="1"/>
          </p:cNvSpPr>
          <p:nvPr>
            <p:ph type="subTitle" idx="1"/>
          </p:nvPr>
        </p:nvSpPr>
        <p:spPr>
          <a:xfrm>
            <a:off x="695325" y="1473693"/>
            <a:ext cx="7456180" cy="4512549"/>
          </a:xfrm>
        </p:spPr>
        <p:txBody>
          <a:bodyPr/>
          <a:lstStyle/>
          <a:p>
            <a:r>
              <a:rPr lang="de-DE" sz="1400" dirty="0"/>
              <a:t>Die </a:t>
            </a:r>
            <a:r>
              <a:rPr lang="de-DE" sz="1400" dirty="0" err="1"/>
              <a:t>h.M</a:t>
            </a:r>
            <a:r>
              <a:rPr lang="de-DE" sz="1400" dirty="0"/>
              <a:t>. verneint einen Haushaltsführungsschaden bei der nichtehelichen Lebensgemeinschaft (KG, NJW-RR 2010, 1687; OLG Brandenburg, Urt. v. 12.01.2021, Az.: 12 U 5/20; OLG Düsseldorf, Urt. v. 12.06.2006 - 1 U 241/05 - NZV 2007, 40; OLG Düsseldorf, Urt. v. 27.04.2009 - I-1 U 95/08; OLG Nürnberg, Urt. v. 10.06.2005 - 5 U 195/05 - VersR 2007, 248; OLG Celle, Urt. v. 12.02.2009 - 5 U 138/08 - NZV 2009, 400; OLG Düsseldorf, Urt. v. 21.02.1991 - 13 U 177/90; OLG Köln, Beschl. v. 11.03.1982 - 3 W 18/82 - </a:t>
            </a:r>
            <a:r>
              <a:rPr lang="de-DE" sz="1400" dirty="0" err="1"/>
              <a:t>ZfSch</a:t>
            </a:r>
            <a:r>
              <a:rPr lang="de-DE" sz="1400" dirty="0"/>
              <a:t> 1984, 132; LG Hildesheim, Urt. v. 06.07.2000 - 1 S 36/00 - VersR 2002, 1431; LG Krefeld, Urt. v. 09.10.2003 - 3 S 30/03 - Schaden-Praxis 2003, 418; AG Gelsenkirchen, Urt. v. 20.02.2001 - 14 C 367/00 - Schaden-Praxis 2001, 197; Jahnke; Küppersbusch, Ersatzansprüche bei Personenschaden, 10. Aufl. 2009, Rn. 183 ff.; Jahnke, Der Verdienstausfall im Schadensersatzrecht, 3. Aufl. 2009, Kap. 7 Rn. 53 ff.; Schirmer, DAR 2007, 2; Empfehlungen 45. VGT Goslar 2007, AK I, Ziffer 3; </a:t>
            </a:r>
            <a:r>
              <a:rPr lang="de-DE" sz="1400" dirty="0" err="1"/>
              <a:t>a.A</a:t>
            </a:r>
            <a:r>
              <a:rPr lang="de-DE" sz="1400" dirty="0"/>
              <a:t>. LG Offenburg, Urt. v. 30.10.2014, Az.: 2 O 169/14; LG Zweibrücken, Urt. v. 29.06.1993 - 3 S 94/93 - NJW 1993, 3207; AG Bad Säckingen, Urt. v. 26.04.1996 - 1 C 167/95 - </a:t>
            </a:r>
            <a:r>
              <a:rPr lang="de-DE" sz="1400" dirty="0" err="1"/>
              <a:t>ZfSch</a:t>
            </a:r>
            <a:r>
              <a:rPr lang="de-DE" sz="1400" dirty="0"/>
              <a:t> 1996, 370; Huber, NZV 2007, 1; Hillmann, </a:t>
            </a:r>
            <a:r>
              <a:rPr lang="de-DE" sz="1400" dirty="0" err="1"/>
              <a:t>ZfSch</a:t>
            </a:r>
            <a:r>
              <a:rPr lang="de-DE" sz="1400" dirty="0"/>
              <a:t> 1999, 229; oft unzutreffend dazu zitiert OLG Karlsruhe, Urt. v. 06.03.1992 - 9 U 189/91 - DAR 1993, 391; offen gelassen von OLG Rostock, Urt. v. 14.06.2002 - 8 U 79/00 - </a:t>
            </a:r>
            <a:r>
              <a:rPr lang="de-DE" sz="1400" dirty="0" err="1"/>
              <a:t>ZfSch</a:t>
            </a:r>
            <a:r>
              <a:rPr lang="de-DE" sz="1400" dirty="0"/>
              <a:t> 2003, 233).</a:t>
            </a:r>
          </a:p>
        </p:txBody>
      </p:sp>
      <p:pic>
        <p:nvPicPr>
          <p:cNvPr id="5" name="Bildplatzhalter 12" descr="Ein Hund sitzt in den Sonnenstrahlen, die durch die Bäume in einem Wald kommen ">
            <a:extLst>
              <a:ext uri="{FF2B5EF4-FFF2-40B4-BE49-F238E27FC236}">
                <a16:creationId xmlns:a16="http://schemas.microsoft.com/office/drawing/2014/main" id="{509C0ECC-FF2F-451B-EB19-1ACEBF979E44}"/>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00621" y="0"/>
            <a:ext cx="3891379" cy="6858000"/>
          </a:xfrm>
        </p:spPr>
      </p:pic>
    </p:spTree>
    <p:extLst>
      <p:ext uri="{BB962C8B-B14F-4D97-AF65-F5344CB8AC3E}">
        <p14:creationId xmlns:p14="http://schemas.microsoft.com/office/powerpoint/2010/main" val="1168103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EF0939-31ED-4EE1-B91A-388B9CEE86A6}"/>
              </a:ext>
            </a:extLst>
          </p:cNvPr>
          <p:cNvSpPr>
            <a:spLocks noGrp="1"/>
          </p:cNvSpPr>
          <p:nvPr>
            <p:ph type="ctrTitle"/>
          </p:nvPr>
        </p:nvSpPr>
        <p:spPr>
          <a:xfrm>
            <a:off x="684643" y="871759"/>
            <a:ext cx="7509446" cy="451014"/>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16A91830-D6A7-8A43-C1EC-FF9DD776A225}"/>
              </a:ext>
            </a:extLst>
          </p:cNvPr>
          <p:cNvSpPr>
            <a:spLocks noGrp="1"/>
          </p:cNvSpPr>
          <p:nvPr>
            <p:ph type="subTitle" idx="1"/>
          </p:nvPr>
        </p:nvSpPr>
        <p:spPr>
          <a:xfrm>
            <a:off x="695325" y="1322773"/>
            <a:ext cx="7383355" cy="4468427"/>
          </a:xfrm>
        </p:spPr>
        <p:txBody>
          <a:bodyPr/>
          <a:lstStyle/>
          <a:p>
            <a:r>
              <a:rPr lang="de-DE" dirty="0"/>
              <a:t>Kritik: </a:t>
            </a:r>
          </a:p>
          <a:p>
            <a:pPr marL="285750" indent="-285750">
              <a:buFont typeface="Arial" panose="020B0604020202020204" pitchFamily="34" charset="0"/>
              <a:buChar char="•"/>
            </a:pPr>
            <a:r>
              <a:rPr lang="de-DE" dirty="0" err="1"/>
              <a:t>Pardey</a:t>
            </a:r>
            <a:r>
              <a:rPr lang="de-DE" dirty="0"/>
              <a:t> (Der Haushaltsführungsschaden, 10. Aufl. 2021, S. 176ff.):</a:t>
            </a:r>
          </a:p>
          <a:p>
            <a:r>
              <a:rPr lang="de-DE" dirty="0"/>
              <a:t>§§ 842, 249 BGB verlangen keine Unterhaltspflicht für einen Haushaltsführungsschaden. Die Anknüpfung an die Unterhaltspflicht ist wohl nur historisch zu verstehen. Der BGH hat mit Urteil vom 25.09.1973 ausgeführt, dass der Haushaltsführungsschaden nicht nur, wie bisher angenommen, den vermehrten Bedürfnissen zuzuordnen ist, sondern vielmehr dem Erwerbsschaden gleichgesetzt werden kann. Da der BGH an der Tätigkeit einer verheirateten Hausfrau anknüpfte, hat man irrtümlicherweise angenommen, die Unterhaltspflicht sein Voraussetzung einer Zuordnung des Haushaltsführungsschadens zum Erwerbsschaden. Das liegt sicher auch an der Wortwahl des BGH:</a:t>
            </a:r>
          </a:p>
        </p:txBody>
      </p:sp>
      <p:pic>
        <p:nvPicPr>
          <p:cNvPr id="5" name="Bildplatzhalter 12" descr="Ein Hund sitzt in den Sonnenstrahlen, die durch die Bäume in einem Wald kommen ">
            <a:extLst>
              <a:ext uri="{FF2B5EF4-FFF2-40B4-BE49-F238E27FC236}">
                <a16:creationId xmlns:a16="http://schemas.microsoft.com/office/drawing/2014/main" id="{A689E5EC-5033-E665-E32F-650FBD7EFF0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36132" y="0"/>
            <a:ext cx="3855868" cy="6858000"/>
          </a:xfrm>
        </p:spPr>
      </p:pic>
    </p:spTree>
    <p:extLst>
      <p:ext uri="{BB962C8B-B14F-4D97-AF65-F5344CB8AC3E}">
        <p14:creationId xmlns:p14="http://schemas.microsoft.com/office/powerpoint/2010/main" val="427923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ABE731-F1EA-D131-00FE-C46BE351E987}"/>
              </a:ext>
            </a:extLst>
          </p:cNvPr>
          <p:cNvSpPr>
            <a:spLocks noGrp="1"/>
          </p:cNvSpPr>
          <p:nvPr>
            <p:ph type="ctrTitle"/>
          </p:nvPr>
        </p:nvSpPr>
        <p:spPr>
          <a:xfrm>
            <a:off x="684643" y="871759"/>
            <a:ext cx="7544957" cy="459892"/>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20ECDE8C-DAD0-5A7F-F48A-99B6DBC442BE}"/>
              </a:ext>
            </a:extLst>
          </p:cNvPr>
          <p:cNvSpPr>
            <a:spLocks noGrp="1"/>
          </p:cNvSpPr>
          <p:nvPr>
            <p:ph type="subTitle" idx="1"/>
          </p:nvPr>
        </p:nvSpPr>
        <p:spPr>
          <a:xfrm>
            <a:off x="695325" y="1526959"/>
            <a:ext cx="7534275" cy="4264241"/>
          </a:xfrm>
        </p:spPr>
        <p:txBody>
          <a:bodyPr/>
          <a:lstStyle/>
          <a:p>
            <a:r>
              <a:rPr lang="de-DE" sz="1400" dirty="0"/>
              <a:t>BGH Urt. v. 25.09.1973, NJW 1974, 41:</a:t>
            </a:r>
          </a:p>
          <a:p>
            <a:r>
              <a:rPr lang="de-DE" sz="1400" dirty="0"/>
              <a:t>Die Frage ob der Verlust oder die Minderung der Fähigkeit einer Ehefrau, Hausarbeiten zu verrichten, dem Erwerbsschaden oder den vermehrten Bedürfnissen zuzurechnen ist, hängt davon ab, ob diese Arbeitsleistung ihrem Beitrag zum Familienunterhalt (§ 1360 BGB) oder nur der Befriedigung ihrer eigenen persönlichen Bedürfnisse dient. Bei der Hausarbeit stellt nicht schon die Betätigung der Arbeitskraft als solcher, sondern nur die für andere in Erfüllung einer gesetzlich geschuldeten Unterhaltsverpflichtung geleistete Haushaltstätigkeit eine der Erwerbstätigkeit (d.h. dem auf Erzielung von Gewinn zur Deckung des Lebensbedarfs gerichteten Arbeitseinsatz) vergleichbare, wirtschaftlich ins Gewicht fallende Arbeitsleistung und damit einen Erwerbsschaden dar. Die Gleichwertigkeit dieser gesetzlich geschuldeten Haushaltführung mit einer Erwerbstätigkeit ist in der Rechtsprechung seit Jahren auf den verschiedensten Rechtsgebieten anerkannt (BVerfG 17, 1, 20; BGHZ 38, 55, 57; 50, 304, 305; Urt. v. 8. März 1966 - VI ZR 231/64 = VersR 1966, 487; BSGE 33, 151, 157 </a:t>
            </a:r>
            <a:r>
              <a:rPr lang="de-DE" sz="1400" dirty="0" err="1"/>
              <a:t>m.w.Nachw</a:t>
            </a:r>
            <a:r>
              <a:rPr lang="de-DE" sz="1400" dirty="0"/>
              <a:t>.). Sofern der Entscheidung des Senats vom 19. Dezember 1967 (VI ZR 62/66 = VersR 1968, 194) eine andere Rechtsansicht zugrunde liegen sollte, wird diese nicht aufrechterhalten.</a:t>
            </a:r>
          </a:p>
        </p:txBody>
      </p:sp>
      <p:pic>
        <p:nvPicPr>
          <p:cNvPr id="5" name="Bildplatzhalter 12" descr="Ein Hund sitzt in den Sonnenstrahlen, die durch die Bäume in einem Wald kommen ">
            <a:extLst>
              <a:ext uri="{FF2B5EF4-FFF2-40B4-BE49-F238E27FC236}">
                <a16:creationId xmlns:a16="http://schemas.microsoft.com/office/drawing/2014/main" id="{9BB7E894-B137-FE8A-AFCC-365DB664339A}"/>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53886" y="0"/>
            <a:ext cx="3838113" cy="6858000"/>
          </a:xfrm>
        </p:spPr>
      </p:pic>
    </p:spTree>
    <p:extLst>
      <p:ext uri="{BB962C8B-B14F-4D97-AF65-F5344CB8AC3E}">
        <p14:creationId xmlns:p14="http://schemas.microsoft.com/office/powerpoint/2010/main" val="394347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3F62C-1A65-03BF-3CA8-604EF04B25FD}"/>
              </a:ext>
            </a:extLst>
          </p:cNvPr>
          <p:cNvSpPr>
            <a:spLocks noGrp="1"/>
          </p:cNvSpPr>
          <p:nvPr>
            <p:ph type="ctrTitle"/>
          </p:nvPr>
        </p:nvSpPr>
        <p:spPr>
          <a:xfrm>
            <a:off x="684643" y="871758"/>
            <a:ext cx="7500569" cy="433259"/>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8844A3CE-7848-2417-12C8-FE48314F142F}"/>
              </a:ext>
            </a:extLst>
          </p:cNvPr>
          <p:cNvSpPr>
            <a:spLocks noGrp="1"/>
          </p:cNvSpPr>
          <p:nvPr>
            <p:ph type="subTitle" idx="1"/>
          </p:nvPr>
        </p:nvSpPr>
        <p:spPr>
          <a:xfrm>
            <a:off x="695325" y="1500326"/>
            <a:ext cx="7489887" cy="4290875"/>
          </a:xfrm>
        </p:spPr>
        <p:txBody>
          <a:bodyPr/>
          <a:lstStyle/>
          <a:p>
            <a:r>
              <a:rPr lang="de-DE" sz="1600" dirty="0"/>
              <a:t>Seinerzeit ging es darum im Sinne des Gleichheitssatzes überhaupt der Tätigkeit der Hausfrau einen schadensfähigen Wert im Sinne des Erwerbsschadens zuzuordnen. Der BGH stellt auf das BVerfG ab:</a:t>
            </a:r>
          </a:p>
          <a:p>
            <a:r>
              <a:rPr lang="de-DE" sz="1600" dirty="0"/>
              <a:t>„Es ist eine der wichtigsten Aufgaben des Art. 3 Abs. 2 GG, der rechtlichen Unterbewertung der Arbeit der Frau in Haushalt und Familie ein Ende zu setzen und ihr eine gerechte Berücksichtigung zu sichern. Im Parlamentarischen Rat wurde ausdrücklich festgestellt, </a:t>
            </a:r>
            <a:r>
              <a:rPr lang="de-DE" sz="1600" dirty="0" err="1"/>
              <a:t>daß</a:t>
            </a:r>
            <a:r>
              <a:rPr lang="de-DE" sz="1600" dirty="0"/>
              <a:t> die Arbeit der Hausfrau der einer Geschäftsfrau, also einer selbständigen Erwerbstätigkeit gleichzustellen sei.“ (BVerfGE 17, 1ff.)</a:t>
            </a:r>
          </a:p>
          <a:p>
            <a:endParaRPr lang="de-DE" sz="1600" dirty="0"/>
          </a:p>
          <a:p>
            <a:r>
              <a:rPr lang="de-DE" sz="1600" dirty="0"/>
              <a:t>Eine Begrenzung auf lediglich unterhaltsverpflichtete Paare ist nicht gewollt und dürfte auch nicht dem Gleichheitssatz gerecht werden.</a:t>
            </a:r>
          </a:p>
        </p:txBody>
      </p:sp>
      <p:pic>
        <p:nvPicPr>
          <p:cNvPr id="5" name="Bildplatzhalter 12" descr="Ein Hund sitzt in den Sonnenstrahlen, die durch die Bäume in einem Wald kommen ">
            <a:extLst>
              <a:ext uri="{FF2B5EF4-FFF2-40B4-BE49-F238E27FC236}">
                <a16:creationId xmlns:a16="http://schemas.microsoft.com/office/drawing/2014/main" id="{425B6E18-4930-4A67-CC8B-1FCD2A12207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53887" y="0"/>
            <a:ext cx="3838113" cy="6858000"/>
          </a:xfrm>
        </p:spPr>
      </p:pic>
    </p:spTree>
    <p:extLst>
      <p:ext uri="{BB962C8B-B14F-4D97-AF65-F5344CB8AC3E}">
        <p14:creationId xmlns:p14="http://schemas.microsoft.com/office/powerpoint/2010/main" val="3040384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5BAFD8-59A3-C387-A48C-15F0EF250201}"/>
              </a:ext>
            </a:extLst>
          </p:cNvPr>
          <p:cNvSpPr>
            <a:spLocks noGrp="1"/>
          </p:cNvSpPr>
          <p:nvPr>
            <p:ph type="ctrTitle"/>
          </p:nvPr>
        </p:nvSpPr>
        <p:spPr>
          <a:xfrm>
            <a:off x="684643" y="871758"/>
            <a:ext cx="7482813" cy="486525"/>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BB26536A-CA4A-0128-266B-6B3E08A961D0}"/>
              </a:ext>
            </a:extLst>
          </p:cNvPr>
          <p:cNvSpPr>
            <a:spLocks noGrp="1"/>
          </p:cNvSpPr>
          <p:nvPr>
            <p:ph type="subTitle" idx="1"/>
          </p:nvPr>
        </p:nvSpPr>
        <p:spPr>
          <a:xfrm>
            <a:off x="695325" y="1482571"/>
            <a:ext cx="7482813" cy="4308629"/>
          </a:xfrm>
        </p:spPr>
        <p:txBody>
          <a:bodyPr/>
          <a:lstStyle/>
          <a:p>
            <a:r>
              <a:rPr lang="de-DE" sz="1600" dirty="0"/>
              <a:t>LG Offenburg, Urt. v. 30.10.2014, Az.: 2 O 169/14:</a:t>
            </a:r>
          </a:p>
          <a:p>
            <a:r>
              <a:rPr lang="de-DE" sz="1600" dirty="0"/>
              <a:t>Die Versagung der Gleichbehandlung der nichtehelichen Lebensgemeinschaften mit der Ehe im Falle der Schädigung eines Mitglieds ist jedoch mit Blick auf die soziale Wirklichkeit und die geänderten Wertmaßstäbe seit langem in der Kritik; die Meinungen sind im Fluss (vgl. </a:t>
            </a:r>
            <a:r>
              <a:rPr lang="de-DE" sz="1600" dirty="0" err="1"/>
              <a:t>Löhnig</a:t>
            </a:r>
            <a:r>
              <a:rPr lang="de-DE" sz="1600" dirty="0"/>
              <a:t> FamRZ 05, 2030; Huber NZV 07, 1). Vorliegend ist die Lebensgemeinschaft von ... mit seiner Lebensgefährtin und seinem Kind der einer Ehe mit Kind sehr ähnlich. Die Partner leben dauerhaft unter einem Dach und haben die Haushaltsführung untereinander aufgeteilt; das gemeinsame Kind ist ein Indiz für die Stabilität und Dauerhaftigkeit der Partnerschaft und erfordert geradezu ein gemeinsames Wirtschaften und Haushalten. Hinzu kommt, dass ... zumindest dem Kind gegenüber durchaus zum Unterhalt verpflichtet ist und bleiben wird. Angesichts dieser Umstände sieht sich das Gericht nicht in der Lage, die Ersatzfähigkeit des Haushaltsführungsschadens zu versagen.</a:t>
            </a:r>
          </a:p>
        </p:txBody>
      </p:sp>
      <p:pic>
        <p:nvPicPr>
          <p:cNvPr id="5" name="Bildplatzhalter 12" descr="Ein Hund sitzt in den Sonnenstrahlen, die durch die Bäume in einem Wald kommen ">
            <a:extLst>
              <a:ext uri="{FF2B5EF4-FFF2-40B4-BE49-F238E27FC236}">
                <a16:creationId xmlns:a16="http://schemas.microsoft.com/office/drawing/2014/main" id="{64876A13-C6AB-EF9B-95E5-F1594E99FDA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62765" y="0"/>
            <a:ext cx="3829235" cy="6858000"/>
          </a:xfrm>
        </p:spPr>
      </p:pic>
    </p:spTree>
    <p:extLst>
      <p:ext uri="{BB962C8B-B14F-4D97-AF65-F5344CB8AC3E}">
        <p14:creationId xmlns:p14="http://schemas.microsoft.com/office/powerpoint/2010/main" val="365729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750ED4-DE96-46F1-8CC3-B561EC9A0A21}"/>
              </a:ext>
            </a:extLst>
          </p:cNvPr>
          <p:cNvSpPr>
            <a:spLocks noGrp="1"/>
          </p:cNvSpPr>
          <p:nvPr>
            <p:ph type="ctrTitle"/>
          </p:nvPr>
        </p:nvSpPr>
        <p:spPr>
          <a:xfrm>
            <a:off x="684643" y="871758"/>
            <a:ext cx="7447303" cy="397749"/>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F71B9503-EB05-4E3F-F3D2-F7B087E1408A}"/>
              </a:ext>
            </a:extLst>
          </p:cNvPr>
          <p:cNvSpPr>
            <a:spLocks noGrp="1"/>
          </p:cNvSpPr>
          <p:nvPr>
            <p:ph type="subTitle" idx="1"/>
          </p:nvPr>
        </p:nvSpPr>
        <p:spPr>
          <a:xfrm>
            <a:off x="695325" y="1438183"/>
            <a:ext cx="7436621" cy="4353017"/>
          </a:xfrm>
        </p:spPr>
        <p:txBody>
          <a:bodyPr/>
          <a:lstStyle/>
          <a:p>
            <a:r>
              <a:rPr lang="de-DE" sz="1600" dirty="0"/>
              <a:t>Lösungsmöglichkeiten vor dem Hintergrund des nach der </a:t>
            </a:r>
            <a:r>
              <a:rPr lang="de-DE" sz="1600" dirty="0" err="1"/>
              <a:t>h.M</a:t>
            </a:r>
            <a:r>
              <a:rPr lang="de-DE" sz="1600" dirty="0"/>
              <a:t>. geltenden Rechts: </a:t>
            </a:r>
          </a:p>
          <a:p>
            <a:pPr marL="285750" indent="-285750">
              <a:buFont typeface="Arial" panose="020B0604020202020204" pitchFamily="34" charset="0"/>
              <a:buChar char="•"/>
            </a:pPr>
            <a:r>
              <a:rPr lang="de-DE" sz="1600" dirty="0"/>
              <a:t>Ein Vertrag mit Festschreibung der wechselseitigen Pflichten in der nichtehelichen Lebensgemeinschaft wird als Grundlage für die Anerkennung eines Haushaltsführungsschadens akzeptiert (OLG Düsseldorf, NZV 2007, 40; OLG Dresden Urt. v. 29.05.2020, Az.: 22 U 699/19; </a:t>
            </a:r>
            <a:r>
              <a:rPr lang="de-DE" sz="1600" dirty="0" err="1"/>
              <a:t>krit</a:t>
            </a:r>
            <a:r>
              <a:rPr lang="de-DE" sz="1600" dirty="0"/>
              <a:t>. </a:t>
            </a:r>
            <a:r>
              <a:rPr lang="de-DE" sz="1600" dirty="0" err="1"/>
              <a:t>Pardey</a:t>
            </a:r>
            <a:r>
              <a:rPr lang="de-DE" sz="1600" dirty="0"/>
              <a:t>: geht am Wesen der unentgeltlichen Arbeit vorbei)</a:t>
            </a:r>
          </a:p>
          <a:p>
            <a:pPr marL="285750" indent="-285750">
              <a:buFont typeface="Arial" panose="020B0604020202020204" pitchFamily="34" charset="0"/>
              <a:buChar char="•"/>
            </a:pPr>
            <a:r>
              <a:rPr lang="de-DE" sz="1600" dirty="0"/>
              <a:t>Fiktiver Ein-Personen-Haushalt (OLG Düsseldorf, NJW-RR 2006, 1535ff.</a:t>
            </a:r>
          </a:p>
          <a:p>
            <a:pPr marL="285750" indent="-285750">
              <a:buFont typeface="Arial" panose="020B0604020202020204" pitchFamily="34" charset="0"/>
              <a:buChar char="•"/>
            </a:pPr>
            <a:r>
              <a:rPr lang="de-DE" sz="1600" dirty="0"/>
              <a:t>Zuschlag zum Schmerzensgeld (OLG Schleswig, NJW 2018, 1889)</a:t>
            </a:r>
          </a:p>
          <a:p>
            <a:pPr marL="285750" indent="-285750">
              <a:buFont typeface="Arial" panose="020B0604020202020204" pitchFamily="34" charset="0"/>
              <a:buChar char="•"/>
            </a:pPr>
            <a:r>
              <a:rPr lang="de-DE" sz="1600" dirty="0"/>
              <a:t>Nachträgliche </a:t>
            </a:r>
            <a:r>
              <a:rPr lang="de-DE" sz="1600" dirty="0" err="1"/>
              <a:t>Eheschleißung</a:t>
            </a:r>
            <a:r>
              <a:rPr lang="de-DE" sz="1600" dirty="0"/>
              <a:t>? – Unterhaltspflicht muss zur Zeit der Verletzung/Beeinträchtigung bestanden haben</a:t>
            </a:r>
          </a:p>
          <a:p>
            <a:endParaRPr lang="de-DE" sz="1600" dirty="0"/>
          </a:p>
          <a:p>
            <a:endParaRPr lang="de-DE" sz="1600" dirty="0"/>
          </a:p>
          <a:p>
            <a:pPr marL="285750" indent="-285750">
              <a:buFont typeface="Arial" panose="020B0604020202020204" pitchFamily="34" charset="0"/>
              <a:buChar char="•"/>
            </a:pPr>
            <a:endParaRPr lang="de-DE" sz="1600" dirty="0"/>
          </a:p>
        </p:txBody>
      </p:sp>
      <p:pic>
        <p:nvPicPr>
          <p:cNvPr id="5" name="Bildplatzhalter 12" descr="Ein Hund sitzt in den Sonnenstrahlen, die durch die Bäume in einem Wald kommen ">
            <a:extLst>
              <a:ext uri="{FF2B5EF4-FFF2-40B4-BE49-F238E27FC236}">
                <a16:creationId xmlns:a16="http://schemas.microsoft.com/office/drawing/2014/main" id="{1D721E3E-4517-D66D-3A8C-2EF1E94080A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53887" y="0"/>
            <a:ext cx="3838113" cy="6858000"/>
          </a:xfrm>
        </p:spPr>
      </p:pic>
      <p:pic>
        <p:nvPicPr>
          <p:cNvPr id="6" name="Bildplatzhalter 12" descr="Ein Hund sitzt in den Sonnenstrahlen, die durch die Bäume in einem Wald kommen ">
            <a:extLst>
              <a:ext uri="{FF2B5EF4-FFF2-40B4-BE49-F238E27FC236}">
                <a16:creationId xmlns:a16="http://schemas.microsoft.com/office/drawing/2014/main" id="{47CFBD1F-D53F-A857-3A77-E46128749E3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7" b="67"/>
          <a:stretch/>
        </p:blipFill>
        <p:spPr>
          <a:xfrm>
            <a:off x="8362765" y="0"/>
            <a:ext cx="3829235" cy="6858000"/>
          </a:xfrm>
          <a:prstGeom prst="rect">
            <a:avLst/>
          </a:prstGeom>
        </p:spPr>
      </p:pic>
    </p:spTree>
    <p:extLst>
      <p:ext uri="{BB962C8B-B14F-4D97-AF65-F5344CB8AC3E}">
        <p14:creationId xmlns:p14="http://schemas.microsoft.com/office/powerpoint/2010/main" val="396597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5E7C1-1CE1-0DDB-A693-8AA1920F2FAF}"/>
              </a:ext>
            </a:extLst>
          </p:cNvPr>
          <p:cNvSpPr>
            <a:spLocks noGrp="1"/>
          </p:cNvSpPr>
          <p:nvPr>
            <p:ph type="ctrTitle"/>
          </p:nvPr>
        </p:nvSpPr>
        <p:spPr>
          <a:xfrm>
            <a:off x="684643" y="871758"/>
            <a:ext cx="7429547" cy="442137"/>
          </a:xfrm>
        </p:spPr>
        <p:txBody>
          <a:bodyPr/>
          <a:lstStyle/>
          <a:p>
            <a:r>
              <a:rPr lang="de-DE" sz="2400" dirty="0"/>
              <a:t>Nichteheliche Lebensgemeinschaft</a:t>
            </a:r>
          </a:p>
        </p:txBody>
      </p:sp>
      <p:sp>
        <p:nvSpPr>
          <p:cNvPr id="3" name="Untertitel 2">
            <a:extLst>
              <a:ext uri="{FF2B5EF4-FFF2-40B4-BE49-F238E27FC236}">
                <a16:creationId xmlns:a16="http://schemas.microsoft.com/office/drawing/2014/main" id="{698F46CD-068A-888A-1F58-B34A1FEF2FB2}"/>
              </a:ext>
            </a:extLst>
          </p:cNvPr>
          <p:cNvSpPr>
            <a:spLocks noGrp="1"/>
          </p:cNvSpPr>
          <p:nvPr>
            <p:ph type="subTitle" idx="1"/>
          </p:nvPr>
        </p:nvSpPr>
        <p:spPr>
          <a:xfrm>
            <a:off x="695325" y="1313895"/>
            <a:ext cx="7429547" cy="4477305"/>
          </a:xfrm>
        </p:spPr>
        <p:txBody>
          <a:bodyPr/>
          <a:lstStyle/>
          <a:p>
            <a:endParaRPr lang="de-DE" dirty="0"/>
          </a:p>
          <a:p>
            <a:r>
              <a:rPr lang="de-DE" dirty="0"/>
              <a:t>Kann das gerecht sein? – Während ein Ehemann, der sich vielleicht nur in einem Umfang von 3-4 Stunden wöchentlich in den gemeinsamen Haushalt eingebracht hat, einen Haushaltsführungsschaden, wenn auch in geringem Umfang geltend, machen kann, kann eine Mutter von zwei unehelichen Kindern, die in einem Umfang von über 20 Stunden wöchentlich am Haushalt beteiligt ist, dies nicht. </a:t>
            </a:r>
          </a:p>
          <a:p>
            <a:r>
              <a:rPr lang="de-DE" dirty="0"/>
              <a:t>Argumentiert wird von denjenigen, die eine Gerechtigkeitslücke nicht sehen, damit, dass sich die Partner einer nichtehelichen Lebensgemeinschaft bewusst gegen die Verbindlichkeiten innerhalb einer Ehe entscheiden.</a:t>
            </a:r>
          </a:p>
        </p:txBody>
      </p:sp>
      <p:pic>
        <p:nvPicPr>
          <p:cNvPr id="5" name="Bildplatzhalter 12" descr="Ein Hund sitzt in den Sonnenstrahlen, die durch die Bäume in einem Wald kommen ">
            <a:extLst>
              <a:ext uri="{FF2B5EF4-FFF2-40B4-BE49-F238E27FC236}">
                <a16:creationId xmlns:a16="http://schemas.microsoft.com/office/drawing/2014/main" id="{83A5CFA0-67B0-86DE-1584-EAA65C04CEC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09498" y="0"/>
            <a:ext cx="3882501" cy="6858000"/>
          </a:xfrm>
        </p:spPr>
      </p:pic>
    </p:spTree>
    <p:extLst>
      <p:ext uri="{BB962C8B-B14F-4D97-AF65-F5344CB8AC3E}">
        <p14:creationId xmlns:p14="http://schemas.microsoft.com/office/powerpoint/2010/main" val="348858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D6755C-CCB5-BFE2-CC85-1FA1AB1BE401}"/>
              </a:ext>
            </a:extLst>
          </p:cNvPr>
          <p:cNvSpPr>
            <a:spLocks noGrp="1"/>
          </p:cNvSpPr>
          <p:nvPr>
            <p:ph type="ctrTitle"/>
          </p:nvPr>
        </p:nvSpPr>
        <p:spPr>
          <a:xfrm>
            <a:off x="695325" y="914401"/>
            <a:ext cx="7463254" cy="479394"/>
          </a:xfrm>
        </p:spPr>
        <p:txBody>
          <a:bodyPr/>
          <a:lstStyle/>
          <a:p>
            <a:r>
              <a:rPr lang="de-DE" sz="2400" dirty="0"/>
              <a:t>Lebenswirklichkeit</a:t>
            </a:r>
          </a:p>
        </p:txBody>
      </p:sp>
      <p:sp>
        <p:nvSpPr>
          <p:cNvPr id="3" name="Untertitel 2">
            <a:extLst>
              <a:ext uri="{FF2B5EF4-FFF2-40B4-BE49-F238E27FC236}">
                <a16:creationId xmlns:a16="http://schemas.microsoft.com/office/drawing/2014/main" id="{D323F5F3-C0A4-641E-AA8A-1C919CDC01F4}"/>
              </a:ext>
            </a:extLst>
          </p:cNvPr>
          <p:cNvSpPr>
            <a:spLocks noGrp="1"/>
          </p:cNvSpPr>
          <p:nvPr>
            <p:ph type="subTitle" idx="1"/>
          </p:nvPr>
        </p:nvSpPr>
        <p:spPr>
          <a:xfrm>
            <a:off x="695325" y="1393795"/>
            <a:ext cx="7463254" cy="4397405"/>
          </a:xfrm>
        </p:spPr>
        <p:txBody>
          <a:bodyPr/>
          <a:lstStyle/>
          <a:p>
            <a:r>
              <a:rPr lang="de-DE" sz="1600" dirty="0"/>
              <a:t>Im Jahr 2019 lebten in Deutschland 35,1 Millionen Personen als Eheleute zusammen, davon 15,8 Millionen zusammen mit Kindern und 19,3 Millionen ohne Kinder. Weitere 6,5 Millionen Personen lebten als unverheiratete Paare in einem Haushalt – 2,1 Millionen zusammen mit Kindern und 4,4 Millionen ohne Kinder (Statistisches Bundesamt, Mikrozensus 2019).</a:t>
            </a:r>
          </a:p>
          <a:p>
            <a:r>
              <a:rPr lang="de-DE" sz="1600" dirty="0"/>
              <a:t>Interessant ist die Tatsache, dass das Durchschnittsalter der Partner nichtehelicher Lebensgemeinschaften niedriger liegt als dasjenige von Eheleuten. Im Jahr 2007 lag es bei 37,7 Jahren bei den Frauen und bei 40,3 Jahren bei den Männern gegenüber 52,1 Jahre bei den Ehefrauen und 54,9 Jahre bei den Ehemännern, woraus geschlossen werden kann, dass viele Paare in späteren Jahren doch noch die Ehe miteinander schließen (Weinreich, Die nichteheliche Lebensgemeinschaft, in: https://www.haufe.de/recht/deutsches-anwalt-office-premium/1-die-nichteheliche-lebensgemeinschaft-1-zahlen-und-statistik_idesk_PI17574_HI11568745.html).</a:t>
            </a:r>
          </a:p>
        </p:txBody>
      </p:sp>
      <p:pic>
        <p:nvPicPr>
          <p:cNvPr id="5" name="Bildplatzhalter 12" descr="Ein Hund sitzt in den Sonnenstrahlen, die durch die Bäume in einem Wald kommen ">
            <a:extLst>
              <a:ext uri="{FF2B5EF4-FFF2-40B4-BE49-F238E27FC236}">
                <a16:creationId xmlns:a16="http://schemas.microsoft.com/office/drawing/2014/main" id="{D0EBD1F5-C120-3744-F2BF-97DE0CF0822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98276" y="0"/>
            <a:ext cx="3793724" cy="6858000"/>
          </a:xfrm>
        </p:spPr>
      </p:pic>
    </p:spTree>
    <p:extLst>
      <p:ext uri="{BB962C8B-B14F-4D97-AF65-F5344CB8AC3E}">
        <p14:creationId xmlns:p14="http://schemas.microsoft.com/office/powerpoint/2010/main" val="1814136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B807B-8D19-13D6-9F09-976C16F0FBF4}"/>
              </a:ext>
            </a:extLst>
          </p:cNvPr>
          <p:cNvSpPr>
            <a:spLocks noGrp="1"/>
          </p:cNvSpPr>
          <p:nvPr>
            <p:ph type="ctrTitle"/>
          </p:nvPr>
        </p:nvSpPr>
        <p:spPr>
          <a:xfrm>
            <a:off x="695325" y="905522"/>
            <a:ext cx="7383355" cy="603682"/>
          </a:xfrm>
        </p:spPr>
        <p:txBody>
          <a:bodyPr/>
          <a:lstStyle/>
          <a:p>
            <a:r>
              <a:rPr lang="de-DE" sz="1800" dirty="0"/>
              <a:t>Ausdehnung des Ersatzes des Haushaltsführungsschadens auf nichteheliche Lebensgemeinschaften</a:t>
            </a:r>
          </a:p>
        </p:txBody>
      </p:sp>
      <p:sp>
        <p:nvSpPr>
          <p:cNvPr id="3" name="Untertitel 2">
            <a:extLst>
              <a:ext uri="{FF2B5EF4-FFF2-40B4-BE49-F238E27FC236}">
                <a16:creationId xmlns:a16="http://schemas.microsoft.com/office/drawing/2014/main" id="{41740E52-F244-222E-F0F2-BE9474A5D880}"/>
              </a:ext>
            </a:extLst>
          </p:cNvPr>
          <p:cNvSpPr>
            <a:spLocks noGrp="1"/>
          </p:cNvSpPr>
          <p:nvPr>
            <p:ph type="subTitle" idx="1"/>
          </p:nvPr>
        </p:nvSpPr>
        <p:spPr>
          <a:xfrm>
            <a:off x="695325" y="1642369"/>
            <a:ext cx="7383355" cy="4148831"/>
          </a:xfrm>
        </p:spPr>
        <p:txBody>
          <a:bodyPr/>
          <a:lstStyle/>
          <a:p>
            <a:r>
              <a:rPr lang="de-DE" dirty="0"/>
              <a:t>Vorschlag: Erweiterung auf die nicht eheliche Lebensgemeinschaft</a:t>
            </a:r>
          </a:p>
          <a:p>
            <a:pPr algn="just">
              <a:lnSpc>
                <a:spcPct val="115000"/>
              </a:lnSpc>
              <a:spcAft>
                <a:spcPts val="800"/>
              </a:spcAft>
            </a:pPr>
            <a:r>
              <a:rPr lang="de-DE" sz="1800" b="1" kern="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Vorschlag § </a:t>
            </a:r>
            <a:r>
              <a:rPr lang="de-DE" sz="1800" b="1" i="1" kern="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843 BGB</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de-DE" sz="1800" i="1" kern="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(1) Wird infolge einer Verletzung des Körpers oder der Gesundheit die Erwerbsfähigkeit des Verletzten oder dessen Fähigkeit zur Führung des Haushaltes aufgehoben oder gemindert oder tritt eine Vermehrung seiner Bedürfnisse ein, so ist dem Verletzten durch Entrichtung einer Geldrente Schadensersatz zu leisten.</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pic>
        <p:nvPicPr>
          <p:cNvPr id="5" name="Bildplatzhalter 12" descr="Ein Hund sitzt in den Sonnenstrahlen, die durch die Bäume in einem Wald kommen ">
            <a:extLst>
              <a:ext uri="{FF2B5EF4-FFF2-40B4-BE49-F238E27FC236}">
                <a16:creationId xmlns:a16="http://schemas.microsoft.com/office/drawing/2014/main" id="{5EA1B425-8D86-D252-9104-F3B64A028E02}"/>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273988" y="0"/>
            <a:ext cx="3918012" cy="6858000"/>
          </a:xfrm>
        </p:spPr>
      </p:pic>
    </p:spTree>
    <p:extLst>
      <p:ext uri="{BB962C8B-B14F-4D97-AF65-F5344CB8AC3E}">
        <p14:creationId xmlns:p14="http://schemas.microsoft.com/office/powerpoint/2010/main" val="1189420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1A538-228E-D0CB-FB0F-75FA7B6B4CBF}"/>
              </a:ext>
            </a:extLst>
          </p:cNvPr>
          <p:cNvSpPr>
            <a:spLocks noGrp="1"/>
          </p:cNvSpPr>
          <p:nvPr>
            <p:ph type="ctrTitle"/>
          </p:nvPr>
        </p:nvSpPr>
        <p:spPr>
          <a:xfrm>
            <a:off x="684643" y="871758"/>
            <a:ext cx="7456180" cy="646325"/>
          </a:xfrm>
        </p:spPr>
        <p:txBody>
          <a:bodyPr/>
          <a:lstStyle/>
          <a:p>
            <a:r>
              <a:rPr lang="de-DE" sz="1800" dirty="0"/>
              <a:t>Ausdehnung des Ersatzes des Haushaltsführungsschadens auf nichteheliche Lebensgemeinschaften</a:t>
            </a:r>
          </a:p>
        </p:txBody>
      </p:sp>
      <p:sp>
        <p:nvSpPr>
          <p:cNvPr id="3" name="Untertitel 2">
            <a:extLst>
              <a:ext uri="{FF2B5EF4-FFF2-40B4-BE49-F238E27FC236}">
                <a16:creationId xmlns:a16="http://schemas.microsoft.com/office/drawing/2014/main" id="{79E73BF5-BDA9-351B-5189-99387F55CF44}"/>
              </a:ext>
            </a:extLst>
          </p:cNvPr>
          <p:cNvSpPr>
            <a:spLocks noGrp="1"/>
          </p:cNvSpPr>
          <p:nvPr>
            <p:ph type="subTitle" idx="1"/>
          </p:nvPr>
        </p:nvSpPr>
        <p:spPr>
          <a:xfrm>
            <a:off x="695325" y="1518083"/>
            <a:ext cx="7445498" cy="4273118"/>
          </a:xfrm>
        </p:spPr>
        <p:txBody>
          <a:bodyPr/>
          <a:lstStyle/>
          <a:p>
            <a:r>
              <a:rPr lang="de-DE" dirty="0"/>
              <a:t>Das entspricht der Forderung des 45. Dt. Verkehrsrechtstages 2017 (S.113)</a:t>
            </a:r>
          </a:p>
          <a:p>
            <a:r>
              <a:rPr lang="de-DE" sz="1400" dirty="0"/>
              <a:t>	</a:t>
            </a:r>
          </a:p>
          <a:p>
            <a:r>
              <a:rPr lang="de-DE" sz="1400" dirty="0"/>
              <a:t>	</a:t>
            </a:r>
            <a:r>
              <a:rPr lang="de-DE" sz="1400" dirty="0">
                <a:latin typeface="Arial Rounded MT Bold" panose="020F0704030504030204" pitchFamily="34" charset="0"/>
              </a:rPr>
              <a:t>„Der Blick auf die Ehe als Verfassungsinstitut erleichtert die Antwort auf</a:t>
            </a:r>
          </a:p>
          <a:p>
            <a:r>
              <a:rPr lang="de-DE" sz="1400" dirty="0">
                <a:latin typeface="Arial Rounded MT Bold" panose="020F0704030504030204" pitchFamily="34" charset="0"/>
              </a:rPr>
              <a:t>	die Wertungsfrage, dass schadensrechtlich die Familienarbeit der Er-</a:t>
            </a:r>
          </a:p>
          <a:p>
            <a:r>
              <a:rPr lang="de-DE" sz="1400" dirty="0">
                <a:latin typeface="Arial Rounded MT Bold" panose="020F0704030504030204" pitchFamily="34" charset="0"/>
              </a:rPr>
              <a:t>	</a:t>
            </a:r>
            <a:r>
              <a:rPr lang="de-DE" sz="1400" dirty="0" err="1">
                <a:latin typeface="Arial Rounded MT Bold" panose="020F0704030504030204" pitchFamily="34" charset="0"/>
              </a:rPr>
              <a:t>werbsarbeit</a:t>
            </a:r>
            <a:r>
              <a:rPr lang="de-DE" sz="1400" dirty="0">
                <a:latin typeface="Arial Rounded MT Bold" panose="020F0704030504030204" pitchFamily="34" charset="0"/>
              </a:rPr>
              <a:t> gleichzustellen ist. Zur Beurteilung der Beeinträchtigung als</a:t>
            </a:r>
          </a:p>
          <a:p>
            <a:r>
              <a:rPr lang="de-DE" sz="1400" dirty="0">
                <a:latin typeface="Arial Rounded MT Bold" panose="020F0704030504030204" pitchFamily="34" charset="0"/>
              </a:rPr>
              <a:t>	vermögenswertem Hausarbeitsschaden ist zwischen der ehelichen und</a:t>
            </a:r>
          </a:p>
          <a:p>
            <a:r>
              <a:rPr lang="de-DE" sz="1400" dirty="0">
                <a:latin typeface="Arial Rounded MT Bold" panose="020F0704030504030204" pitchFamily="34" charset="0"/>
              </a:rPr>
              <a:t>	der nichtehelichen Lebensgemeinschaft aber nicht zu trennen. Denn es</a:t>
            </a:r>
          </a:p>
          <a:p>
            <a:r>
              <a:rPr lang="de-DE" sz="1400" dirty="0">
                <a:latin typeface="Arial Rounded MT Bold" panose="020F0704030504030204" pitchFamily="34" charset="0"/>
              </a:rPr>
              <a:t>	kommt auf den inneren Charakter der vereitelten Arbeit und – anders als</a:t>
            </a:r>
          </a:p>
          <a:p>
            <a:r>
              <a:rPr lang="de-DE" sz="1400" dirty="0">
                <a:latin typeface="Arial Rounded MT Bold" panose="020F0704030504030204" pitchFamily="34" charset="0"/>
              </a:rPr>
              <a:t>	zur Beurteilung des Unterhaltsschadens – nicht auf eine gesetzliche</a:t>
            </a:r>
          </a:p>
          <a:p>
            <a:r>
              <a:rPr lang="de-DE" sz="1400" dirty="0">
                <a:latin typeface="Arial Rounded MT Bold" panose="020F0704030504030204" pitchFamily="34" charset="0"/>
              </a:rPr>
              <a:t> 	Unterhaltspflicht an.</a:t>
            </a:r>
          </a:p>
        </p:txBody>
      </p:sp>
      <p:pic>
        <p:nvPicPr>
          <p:cNvPr id="5" name="Bildplatzhalter 12" descr="Ein Hund sitzt in den Sonnenstrahlen, die durch die Bäume in einem Wald kommen ">
            <a:extLst>
              <a:ext uri="{FF2B5EF4-FFF2-40B4-BE49-F238E27FC236}">
                <a16:creationId xmlns:a16="http://schemas.microsoft.com/office/drawing/2014/main" id="{8AFE5C48-E794-BBC7-2CEA-F7BC3F8D29D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71642" y="0"/>
            <a:ext cx="3820357" cy="6858000"/>
          </a:xfrm>
        </p:spPr>
      </p:pic>
    </p:spTree>
    <p:extLst>
      <p:ext uri="{BB962C8B-B14F-4D97-AF65-F5344CB8AC3E}">
        <p14:creationId xmlns:p14="http://schemas.microsoft.com/office/powerpoint/2010/main" val="151300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77A31-1A8B-34D4-58F6-DA427A6090AA}"/>
              </a:ext>
            </a:extLst>
          </p:cNvPr>
          <p:cNvSpPr>
            <a:spLocks noGrp="1"/>
          </p:cNvSpPr>
          <p:nvPr>
            <p:ph type="ctrTitle"/>
          </p:nvPr>
        </p:nvSpPr>
        <p:spPr>
          <a:xfrm>
            <a:off x="684643" y="871758"/>
            <a:ext cx="7518324" cy="601935"/>
          </a:xfrm>
        </p:spPr>
        <p:txBody>
          <a:bodyPr/>
          <a:lstStyle/>
          <a:p>
            <a:r>
              <a:rPr lang="de-DE" sz="1800" dirty="0"/>
              <a:t>Ausdehnung des Ersatzes des Haushaltsführungsschadens auf nichteheliche Lebensgemeinschaften</a:t>
            </a:r>
          </a:p>
        </p:txBody>
      </p:sp>
      <p:sp>
        <p:nvSpPr>
          <p:cNvPr id="3" name="Untertitel 2">
            <a:extLst>
              <a:ext uri="{FF2B5EF4-FFF2-40B4-BE49-F238E27FC236}">
                <a16:creationId xmlns:a16="http://schemas.microsoft.com/office/drawing/2014/main" id="{14D75B22-B683-B8DA-146A-F2D0FC23DA7E}"/>
              </a:ext>
            </a:extLst>
          </p:cNvPr>
          <p:cNvSpPr>
            <a:spLocks noGrp="1"/>
          </p:cNvSpPr>
          <p:nvPr>
            <p:ph type="subTitle" idx="1"/>
          </p:nvPr>
        </p:nvSpPr>
        <p:spPr>
          <a:xfrm>
            <a:off x="695325" y="1571348"/>
            <a:ext cx="7436621" cy="4414894"/>
          </a:xfrm>
        </p:spPr>
        <p:txBody>
          <a:bodyPr/>
          <a:lstStyle/>
          <a:p>
            <a:r>
              <a:rPr lang="de-DE" sz="1600" dirty="0">
                <a:latin typeface="Arial Rounded MT Bold" panose="020F0704030504030204" pitchFamily="34" charset="0"/>
              </a:rPr>
              <a:t>Jedenfalls dann, wenn sich eine Frau und ein Mann in einer Unterhalts-</a:t>
            </a:r>
          </a:p>
          <a:p>
            <a:r>
              <a:rPr lang="de-DE" sz="1600" dirty="0">
                <a:latin typeface="Arial Rounded MT Bold" panose="020F0704030504030204" pitchFamily="34" charset="0"/>
              </a:rPr>
              <a:t>bzw. Versorgungsgemeinschaft zusammengefunden haben, geht es um</a:t>
            </a:r>
          </a:p>
          <a:p>
            <a:r>
              <a:rPr lang="de-DE" sz="1600" dirty="0">
                <a:latin typeface="Arial Rounded MT Bold" panose="020F0704030504030204" pitchFamily="34" charset="0"/>
              </a:rPr>
              <a:t>den schadensrechtlichen Schutz der Arbeit als ernsthafte, nicht nur </a:t>
            </a:r>
            <a:r>
              <a:rPr lang="de-DE" sz="1600" dirty="0" err="1">
                <a:latin typeface="Arial Rounded MT Bold" panose="020F0704030504030204" pitchFamily="34" charset="0"/>
              </a:rPr>
              <a:t>uner</a:t>
            </a:r>
            <a:r>
              <a:rPr lang="de-DE" sz="1600" dirty="0">
                <a:latin typeface="Arial Rounded MT Bold" panose="020F0704030504030204" pitchFamily="34" charset="0"/>
              </a:rPr>
              <a:t>-</a:t>
            </a:r>
          </a:p>
          <a:p>
            <a:r>
              <a:rPr lang="de-DE" sz="1600" dirty="0" err="1">
                <a:latin typeface="Arial Rounded MT Bold" panose="020F0704030504030204" pitchFamily="34" charset="0"/>
              </a:rPr>
              <a:t>hebliche</a:t>
            </a:r>
            <a:r>
              <a:rPr lang="de-DE" sz="1600" dirty="0">
                <a:latin typeface="Arial Rounded MT Bold" panose="020F0704030504030204" pitchFamily="34" charset="0"/>
              </a:rPr>
              <a:t> Beteiligung an der Hausarbeit im engen Lebensverbund bzw.</a:t>
            </a:r>
          </a:p>
          <a:p>
            <a:r>
              <a:rPr lang="de-DE" sz="1600" dirty="0">
                <a:latin typeface="Arial Rounded MT Bold" panose="020F0704030504030204" pitchFamily="34" charset="0"/>
              </a:rPr>
              <a:t>innerhalb einer gesellschaftlich akzeptierten Lebensform. Entscheidend ist</a:t>
            </a:r>
          </a:p>
          <a:p>
            <a:r>
              <a:rPr lang="de-DE" sz="1600" dirty="0">
                <a:latin typeface="Arial Rounded MT Bold" panose="020F0704030504030204" pitchFamily="34" charset="0"/>
              </a:rPr>
              <a:t>der feste soziale und wirtschaftliche Zusammenschluss in einer Art ehe-</a:t>
            </a:r>
          </a:p>
          <a:p>
            <a:r>
              <a:rPr lang="de-DE" sz="1600" dirty="0">
                <a:latin typeface="Arial Rounded MT Bold" panose="020F0704030504030204" pitchFamily="34" charset="0"/>
              </a:rPr>
              <a:t>gleicher ökonomischer Solidarität. Die häusliche Gemeinschaft muss</a:t>
            </a:r>
          </a:p>
          <a:p>
            <a:r>
              <a:rPr lang="de-DE" sz="1600" dirty="0">
                <a:latin typeface="Arial Rounded MT Bold" panose="020F0704030504030204" pitchFamily="34" charset="0"/>
              </a:rPr>
              <a:t>dabei – anders als für versicherungsrechtliche Regresseinschränkungen –</a:t>
            </a:r>
          </a:p>
          <a:p>
            <a:r>
              <a:rPr lang="de-DE" sz="1600" dirty="0">
                <a:latin typeface="Arial Rounded MT Bold" panose="020F0704030504030204" pitchFamily="34" charset="0"/>
              </a:rPr>
              <a:t>nicht bereits im Zeitpunkt des haftungsbegründenden Ereignisses beste-</a:t>
            </a:r>
          </a:p>
          <a:p>
            <a:r>
              <a:rPr lang="de-DE" sz="1600" dirty="0" err="1">
                <a:latin typeface="Arial Rounded MT Bold" panose="020F0704030504030204" pitchFamily="34" charset="0"/>
              </a:rPr>
              <a:t>hen</a:t>
            </a:r>
            <a:r>
              <a:rPr lang="de-DE" sz="1600" dirty="0">
                <a:latin typeface="Arial Rounded MT Bold" panose="020F0704030504030204" pitchFamily="34" charset="0"/>
              </a:rPr>
              <a:t>.</a:t>
            </a:r>
          </a:p>
        </p:txBody>
      </p:sp>
      <p:pic>
        <p:nvPicPr>
          <p:cNvPr id="5" name="Bildplatzhalter 12" descr="Ein Hund sitzt in den Sonnenstrahlen, die durch die Bäume in einem Wald kommen ">
            <a:extLst>
              <a:ext uri="{FF2B5EF4-FFF2-40B4-BE49-F238E27FC236}">
                <a16:creationId xmlns:a16="http://schemas.microsoft.com/office/drawing/2014/main" id="{A1F0D580-D41C-B1C3-F4EE-678165182868}"/>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36132" y="0"/>
            <a:ext cx="3855868" cy="6858000"/>
          </a:xfrm>
        </p:spPr>
      </p:pic>
    </p:spTree>
    <p:extLst>
      <p:ext uri="{BB962C8B-B14F-4D97-AF65-F5344CB8AC3E}">
        <p14:creationId xmlns:p14="http://schemas.microsoft.com/office/powerpoint/2010/main" val="309309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471691-012C-4C49-F8A8-24DAA1AF8C06}"/>
              </a:ext>
            </a:extLst>
          </p:cNvPr>
          <p:cNvSpPr>
            <a:spLocks noGrp="1"/>
          </p:cNvSpPr>
          <p:nvPr>
            <p:ph type="ctrTitle"/>
          </p:nvPr>
        </p:nvSpPr>
        <p:spPr>
          <a:xfrm>
            <a:off x="684643" y="871758"/>
            <a:ext cx="7456180" cy="566425"/>
          </a:xfrm>
        </p:spPr>
        <p:txBody>
          <a:bodyPr/>
          <a:lstStyle/>
          <a:p>
            <a:r>
              <a:rPr lang="de-DE" sz="1800" dirty="0"/>
              <a:t>Ausdehnung des Ersatzes des Haushaltsführungsschadens auf nichteheliche Lebensgemeinschaften</a:t>
            </a:r>
          </a:p>
        </p:txBody>
      </p:sp>
      <p:sp>
        <p:nvSpPr>
          <p:cNvPr id="3" name="Untertitel 2">
            <a:extLst>
              <a:ext uri="{FF2B5EF4-FFF2-40B4-BE49-F238E27FC236}">
                <a16:creationId xmlns:a16="http://schemas.microsoft.com/office/drawing/2014/main" id="{D01918F4-B4F5-76DB-9815-A47FD7F2BF74}"/>
              </a:ext>
            </a:extLst>
          </p:cNvPr>
          <p:cNvSpPr>
            <a:spLocks noGrp="1"/>
          </p:cNvSpPr>
          <p:nvPr>
            <p:ph type="subTitle" idx="1"/>
          </p:nvPr>
        </p:nvSpPr>
        <p:spPr>
          <a:xfrm>
            <a:off x="684643" y="1624615"/>
            <a:ext cx="7456180" cy="4166586"/>
          </a:xfrm>
        </p:spPr>
        <p:txBody>
          <a:bodyPr/>
          <a:lstStyle/>
          <a:p>
            <a:endParaRPr lang="de-DE" sz="1400" dirty="0"/>
          </a:p>
          <a:p>
            <a:r>
              <a:rPr lang="de-DE" sz="1400" dirty="0">
                <a:latin typeface="Arial Rounded MT Bold" panose="020F0704030504030204" pitchFamily="34" charset="0"/>
              </a:rPr>
              <a:t>Bei der Betreuung und Versorgung von gemeinsamen Kindern sollte</a:t>
            </a:r>
          </a:p>
          <a:p>
            <a:r>
              <a:rPr lang="de-DE" sz="1400" dirty="0">
                <a:latin typeface="Arial Rounded MT Bold" panose="020F0704030504030204" pitchFamily="34" charset="0"/>
              </a:rPr>
              <a:t>wegen der Familiengemeinschaft an der Gleichstellung der Ehe mit</a:t>
            </a:r>
          </a:p>
          <a:p>
            <a:r>
              <a:rPr lang="de-DE" sz="1400" dirty="0">
                <a:latin typeface="Arial Rounded MT Bold" panose="020F0704030504030204" pitchFamily="34" charset="0"/>
              </a:rPr>
              <a:t>Kind(</a:t>
            </a:r>
            <a:r>
              <a:rPr lang="de-DE" sz="1400" dirty="0" err="1">
                <a:latin typeface="Arial Rounded MT Bold" panose="020F0704030504030204" pitchFamily="34" charset="0"/>
              </a:rPr>
              <a:t>ern</a:t>
            </a:r>
            <a:r>
              <a:rPr lang="de-DE" sz="1400" dirty="0">
                <a:latin typeface="Arial Rounded MT Bold" panose="020F0704030504030204" pitchFamily="34" charset="0"/>
              </a:rPr>
              <a:t>) und der nichtehelichen Lebensgemeinschaft mit Kind(</a:t>
            </a:r>
            <a:r>
              <a:rPr lang="de-DE" sz="1400" dirty="0" err="1">
                <a:latin typeface="Arial Rounded MT Bold" panose="020F0704030504030204" pitchFamily="34" charset="0"/>
              </a:rPr>
              <a:t>ern</a:t>
            </a:r>
            <a:r>
              <a:rPr lang="de-DE" sz="1400" dirty="0">
                <a:latin typeface="Arial Rounded MT Bold" panose="020F0704030504030204" pitchFamily="34" charset="0"/>
              </a:rPr>
              <a:t>) nicht</a:t>
            </a:r>
          </a:p>
          <a:p>
            <a:r>
              <a:rPr lang="de-DE" sz="1400" dirty="0">
                <a:latin typeface="Arial Rounded MT Bold" panose="020F0704030504030204" pitchFamily="34" charset="0"/>
              </a:rPr>
              <a:t>gezweifelt werden. Auch die Haushaltsgemeinschaft von Mutter oder</a:t>
            </a:r>
          </a:p>
          <a:p>
            <a:r>
              <a:rPr lang="de-DE" sz="1400" dirty="0">
                <a:latin typeface="Arial Rounded MT Bold" panose="020F0704030504030204" pitchFamily="34" charset="0"/>
              </a:rPr>
              <a:t>Vater und erwachsenem Sohn oder erwachsener Tochter sollte ebenso</a:t>
            </a:r>
          </a:p>
          <a:p>
            <a:r>
              <a:rPr lang="de-DE" sz="1400" dirty="0">
                <a:latin typeface="Arial Rounded MT Bold" panose="020F0704030504030204" pitchFamily="34" charset="0"/>
              </a:rPr>
              <a:t>wie die Haushaltsgemeinschaft z.B. zwischen Geschwistern im Rentner-</a:t>
            </a:r>
          </a:p>
          <a:p>
            <a:r>
              <a:rPr lang="de-DE" sz="1400" dirty="0">
                <a:latin typeface="Arial Rounded MT Bold" panose="020F0704030504030204" pitchFamily="34" charset="0"/>
              </a:rPr>
              <a:t>alter oder eine nacheheliche (nachpartnerschaftliche) Lebensgemeinschaft,</a:t>
            </a:r>
          </a:p>
          <a:p>
            <a:r>
              <a:rPr lang="de-DE" sz="1400" dirty="0">
                <a:latin typeface="Arial Rounded MT Bold" panose="020F0704030504030204" pitchFamily="34" charset="0"/>
              </a:rPr>
              <a:t>insbesondere bei Beteiligung von Rentnern, gleiche Anspruchsbefugnisse</a:t>
            </a:r>
          </a:p>
          <a:p>
            <a:r>
              <a:rPr lang="de-DE" sz="1400" dirty="0">
                <a:latin typeface="Arial Rounded MT Bold" panose="020F0704030504030204" pitchFamily="34" charset="0"/>
              </a:rPr>
              <a:t>öffnen.</a:t>
            </a:r>
          </a:p>
          <a:p>
            <a:endParaRPr lang="de-DE" sz="1400" dirty="0"/>
          </a:p>
        </p:txBody>
      </p:sp>
      <p:pic>
        <p:nvPicPr>
          <p:cNvPr id="5" name="Bildplatzhalter 12" descr="Ein Hund sitzt in den Sonnenstrahlen, die durch die Bäume in einem Wald kommen ">
            <a:extLst>
              <a:ext uri="{FF2B5EF4-FFF2-40B4-BE49-F238E27FC236}">
                <a16:creationId xmlns:a16="http://schemas.microsoft.com/office/drawing/2014/main" id="{2747DB16-0909-4187-83CB-F6FB28E9E818}"/>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53886" y="0"/>
            <a:ext cx="3838113" cy="6858000"/>
          </a:xfrm>
        </p:spPr>
      </p:pic>
    </p:spTree>
    <p:extLst>
      <p:ext uri="{BB962C8B-B14F-4D97-AF65-F5344CB8AC3E}">
        <p14:creationId xmlns:p14="http://schemas.microsoft.com/office/powerpoint/2010/main" val="1943461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6A7C34-F597-9521-AA87-3BE9F17F8964}"/>
              </a:ext>
            </a:extLst>
          </p:cNvPr>
          <p:cNvSpPr>
            <a:spLocks noGrp="1"/>
          </p:cNvSpPr>
          <p:nvPr>
            <p:ph type="ctrTitle"/>
          </p:nvPr>
        </p:nvSpPr>
        <p:spPr>
          <a:xfrm>
            <a:off x="684643" y="871759"/>
            <a:ext cx="7447303" cy="513158"/>
          </a:xfrm>
        </p:spPr>
        <p:txBody>
          <a:bodyPr/>
          <a:lstStyle/>
          <a:p>
            <a:r>
              <a:rPr lang="de-DE" sz="2400" dirty="0"/>
              <a:t>Gesetzesvorschlag</a:t>
            </a:r>
          </a:p>
        </p:txBody>
      </p:sp>
      <p:sp>
        <p:nvSpPr>
          <p:cNvPr id="3" name="Untertitel 2">
            <a:extLst>
              <a:ext uri="{FF2B5EF4-FFF2-40B4-BE49-F238E27FC236}">
                <a16:creationId xmlns:a16="http://schemas.microsoft.com/office/drawing/2014/main" id="{FAADD781-5352-E6CA-35E4-158E28D51F79}"/>
              </a:ext>
            </a:extLst>
          </p:cNvPr>
          <p:cNvSpPr>
            <a:spLocks noGrp="1"/>
          </p:cNvSpPr>
          <p:nvPr>
            <p:ph type="subTitle" idx="1"/>
          </p:nvPr>
        </p:nvSpPr>
        <p:spPr>
          <a:xfrm>
            <a:off x="684643" y="1669003"/>
            <a:ext cx="7358526" cy="4122198"/>
          </a:xfrm>
        </p:spPr>
        <p:txBody>
          <a:bodyPr/>
          <a:lstStyle/>
          <a:p>
            <a:pPr marL="810260" indent="-6350" algn="just">
              <a:lnSpc>
                <a:spcPct val="103000"/>
              </a:lnSpc>
              <a:spcAft>
                <a:spcPts val="800"/>
              </a:spcAft>
            </a:pPr>
            <a:r>
              <a:rPr lang="de-DE" sz="1800" b="1" kern="100" dirty="0">
                <a:solidFill>
                  <a:srgbClr val="000000"/>
                </a:solidFill>
                <a:effectLst/>
                <a:latin typeface="Arial Rounded MT Bold" panose="020F0704030504030204" pitchFamily="34" charset="0"/>
                <a:ea typeface="Arial" panose="020B0604020202020204" pitchFamily="34" charset="0"/>
                <a:cs typeface="Times New Roman" panose="02020603050405020304" pitchFamily="18" charset="0"/>
              </a:rPr>
              <a:t>§ 843 Abs.5 BGB (neu)</a:t>
            </a:r>
            <a:endParaRPr lang="de-DE" sz="1800" kern="1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810260" indent="-6350" algn="just">
              <a:lnSpc>
                <a:spcPct val="103000"/>
              </a:lnSpc>
              <a:spcAft>
                <a:spcPts val="800"/>
              </a:spcAft>
            </a:pPr>
            <a:r>
              <a:rPr lang="de-DE" sz="1800" kern="100" dirty="0">
                <a:effectLst/>
                <a:latin typeface="Arial Rounded MT Bold" panose="020F0704030504030204" pitchFamily="34" charset="0"/>
                <a:ea typeface="Arial" panose="020B0604020202020204" pitchFamily="34" charset="0"/>
                <a:cs typeface="Times New Roman" panose="02020603050405020304" pitchFamily="18" charset="0"/>
              </a:rPr>
              <a:t> </a:t>
            </a:r>
            <a:endParaRPr lang="de-DE" sz="1800" kern="1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810260" indent="-6350" algn="just">
              <a:lnSpc>
                <a:spcPct val="103000"/>
              </a:lnSpc>
              <a:spcAft>
                <a:spcPts val="800"/>
              </a:spcAft>
            </a:pPr>
            <a:r>
              <a:rPr lang="de-DE" sz="1800" kern="100" dirty="0">
                <a:solidFill>
                  <a:srgbClr val="000000"/>
                </a:solidFill>
                <a:effectLst/>
                <a:latin typeface="Arial Rounded MT Bold" panose="020F0704030504030204" pitchFamily="34" charset="0"/>
                <a:ea typeface="Arial" panose="020B0604020202020204" pitchFamily="34" charset="0"/>
                <a:cs typeface="Times New Roman" panose="02020603050405020304" pitchFamily="18" charset="0"/>
              </a:rPr>
              <a:t>Haben sich die in häuslicher Lebensgemeinschaft zusammen lebenden Partner verpflichtet, zur Lebenshaltung gegenseitig beizutragen, ist die verletzungsbedingte Beeinträchtigung bei der Hausarbeit wie bei Ehegatten zu ersetzen.</a:t>
            </a:r>
            <a:r>
              <a:rPr lang="de-DE" sz="1800" kern="100" dirty="0">
                <a:solidFill>
                  <a:srgbClr val="000000"/>
                </a:solidFill>
                <a:effectLst/>
                <a:latin typeface="Arial Rounded MT Bold" panose="020F0704030504030204" pitchFamily="34" charset="0"/>
                <a:ea typeface="Calibri" panose="020F0502020204030204" pitchFamily="34" charset="0"/>
                <a:cs typeface="Times New Roman" panose="02020603050405020304" pitchFamily="18" charset="0"/>
              </a:rPr>
              <a:t> </a:t>
            </a:r>
            <a:r>
              <a:rPr lang="de-DE" sz="1800" kern="100" dirty="0">
                <a:solidFill>
                  <a:srgbClr val="000000"/>
                </a:solidFill>
                <a:effectLst/>
                <a:latin typeface="Arial Rounded MT Bold" panose="020F0704030504030204" pitchFamily="34" charset="0"/>
                <a:ea typeface="Arial" panose="020B0604020202020204" pitchFamily="34" charset="0"/>
                <a:cs typeface="Times New Roman" panose="02020603050405020304" pitchFamily="18" charset="0"/>
              </a:rPr>
              <a:t>Die wechselseitige Verpflichtung ist im Einzelfall nachzuweisen. Der Nachweis entfällt bei der Versorgung von Kindern, zumal, wenn es sich um gemeinsame Kinder handelt, und bei familiären Beziehungen zwischen den Beteiligten.</a:t>
            </a:r>
            <a:endParaRPr lang="de-DE" sz="1800" kern="100" dirty="0">
              <a:effectLst/>
              <a:latin typeface="Arial Rounded MT Bold" panose="020F0704030504030204" pitchFamily="34" charset="0"/>
              <a:ea typeface="Calibri" panose="020F0502020204030204" pitchFamily="34" charset="0"/>
              <a:cs typeface="Times New Roman" panose="02020603050405020304" pitchFamily="18" charset="0"/>
            </a:endParaRPr>
          </a:p>
          <a:p>
            <a:endParaRPr lang="de-DE" dirty="0"/>
          </a:p>
        </p:txBody>
      </p:sp>
      <p:pic>
        <p:nvPicPr>
          <p:cNvPr id="5" name="Bildplatzhalter 12" descr="Ein Hund sitzt in den Sonnenstrahlen, die durch die Bäume in einem Wald kommen ">
            <a:extLst>
              <a:ext uri="{FF2B5EF4-FFF2-40B4-BE49-F238E27FC236}">
                <a16:creationId xmlns:a16="http://schemas.microsoft.com/office/drawing/2014/main" id="{56D53374-706A-5D78-4750-32730A60CB6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45010" y="0"/>
            <a:ext cx="3846990" cy="6858000"/>
          </a:xfrm>
        </p:spPr>
      </p:pic>
    </p:spTree>
    <p:extLst>
      <p:ext uri="{BB962C8B-B14F-4D97-AF65-F5344CB8AC3E}">
        <p14:creationId xmlns:p14="http://schemas.microsoft.com/office/powerpoint/2010/main" val="1069188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3F7973-3E2F-8B8D-27B2-48A1AACD6A39}"/>
              </a:ext>
            </a:extLst>
          </p:cNvPr>
          <p:cNvSpPr>
            <a:spLocks noGrp="1"/>
          </p:cNvSpPr>
          <p:nvPr>
            <p:ph type="ctrTitle"/>
          </p:nvPr>
        </p:nvSpPr>
        <p:spPr>
          <a:xfrm>
            <a:off x="695325" y="914401"/>
            <a:ext cx="7321211" cy="1005656"/>
          </a:xfrm>
        </p:spPr>
        <p:txBody>
          <a:bodyPr/>
          <a:lstStyle/>
          <a:p>
            <a:r>
              <a:rPr lang="de-DE" sz="2000" dirty="0"/>
              <a:t>Ausdehnung des Ersatzes des Haushaltsführungsschadens auf andere Formen gemeinsamer Haushaltsführung</a:t>
            </a:r>
          </a:p>
        </p:txBody>
      </p:sp>
      <p:sp>
        <p:nvSpPr>
          <p:cNvPr id="3" name="Untertitel 2">
            <a:extLst>
              <a:ext uri="{FF2B5EF4-FFF2-40B4-BE49-F238E27FC236}">
                <a16:creationId xmlns:a16="http://schemas.microsoft.com/office/drawing/2014/main" id="{3DA19754-4350-9884-34D1-B3508D9E847C}"/>
              </a:ext>
            </a:extLst>
          </p:cNvPr>
          <p:cNvSpPr>
            <a:spLocks noGrp="1"/>
          </p:cNvSpPr>
          <p:nvPr>
            <p:ph type="subTitle" idx="1"/>
          </p:nvPr>
        </p:nvSpPr>
        <p:spPr>
          <a:xfrm>
            <a:off x="695325" y="1920057"/>
            <a:ext cx="7232434" cy="3871143"/>
          </a:xfrm>
        </p:spPr>
        <p:txBody>
          <a:bodyPr/>
          <a:lstStyle/>
          <a:p>
            <a:r>
              <a:rPr lang="de-DE" sz="1600" kern="100" dirty="0">
                <a:solidFill>
                  <a:srgbClr val="181717"/>
                </a:solidFill>
                <a:effectLst/>
                <a:ea typeface="Arial" panose="020B0604020202020204" pitchFamily="34" charset="0"/>
                <a:cs typeface="Times New Roman" panose="02020603050405020304" pitchFamily="18" charset="0"/>
              </a:rPr>
              <a:t>Eine derartige Lösung orientiert sich aber „nur“ an der nichtehelichen Lebensgemeinschaft mit Blick auf das klassische Familienbild. Andere Formen eines zwischenmenschlichen Zusammenlebens, bei denen die einzelnen Personen jeweils Beiträge zu einem gemeinsamen Haushalt leisten, bleiben außer Betracht. Das ruft erhebliche Unschärfen und Ungerechtigkeiten hervor: Was ist, wenn keine gemeinsamen Kinder betreut werden, sondern jeder Partner eigene Kinder mit in den Haushalt bringt, die dann auch noch in den heute üblichen Modellen des Umgangsrechts (Wechselmodell etc.), nicht immer im Haushalt leben? Ab welcher Dauer des Zusammenlebens gilt eine Lebensgemeinschaft als gefestigt? Müssen die Partner einer nichtehelichen Lebensgemeinschaft am Ende eine Liebesbeziehung unter Beweis stellen?</a:t>
            </a:r>
            <a:endParaRPr lang="de-DE" sz="1600" kern="100" dirty="0">
              <a:effectLst/>
              <a:ea typeface="Calibri" panose="020F0502020204030204" pitchFamily="34" charset="0"/>
              <a:cs typeface="Times New Roman" panose="02020603050405020304" pitchFamily="18" charset="0"/>
            </a:endParaRPr>
          </a:p>
          <a:p>
            <a:endParaRPr lang="de-DE" dirty="0"/>
          </a:p>
        </p:txBody>
      </p:sp>
      <p:pic>
        <p:nvPicPr>
          <p:cNvPr id="5" name="Bildplatzhalter 12" descr="Ein Hund sitzt in den Sonnenstrahlen, die durch die Bäume in einem Wald kommen ">
            <a:extLst>
              <a:ext uri="{FF2B5EF4-FFF2-40B4-BE49-F238E27FC236}">
                <a16:creationId xmlns:a16="http://schemas.microsoft.com/office/drawing/2014/main" id="{74A06896-4116-CB1C-5088-953D5DBF1B4A}"/>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282866" y="0"/>
            <a:ext cx="3909134" cy="6858000"/>
          </a:xfrm>
        </p:spPr>
      </p:pic>
    </p:spTree>
    <p:extLst>
      <p:ext uri="{BB962C8B-B14F-4D97-AF65-F5344CB8AC3E}">
        <p14:creationId xmlns:p14="http://schemas.microsoft.com/office/powerpoint/2010/main" val="2624397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26A8E2-F629-80B1-4BC4-971D2DD4848A}"/>
              </a:ext>
            </a:extLst>
          </p:cNvPr>
          <p:cNvSpPr>
            <a:spLocks noGrp="1"/>
          </p:cNvSpPr>
          <p:nvPr>
            <p:ph type="ctrTitle"/>
          </p:nvPr>
        </p:nvSpPr>
        <p:spPr>
          <a:xfrm>
            <a:off x="684643" y="871758"/>
            <a:ext cx="7527202" cy="557547"/>
          </a:xfrm>
        </p:spPr>
        <p:txBody>
          <a:bodyPr/>
          <a:lstStyle/>
          <a:p>
            <a:r>
              <a:rPr lang="de-DE" sz="1800" dirty="0"/>
              <a:t>Ausdehnung des Ersatzes des Haushaltsführungsschadens auf andere Formen gemeinsamer Haushaltsführung</a:t>
            </a:r>
          </a:p>
        </p:txBody>
      </p:sp>
      <p:sp>
        <p:nvSpPr>
          <p:cNvPr id="3" name="Untertitel 2">
            <a:extLst>
              <a:ext uri="{FF2B5EF4-FFF2-40B4-BE49-F238E27FC236}">
                <a16:creationId xmlns:a16="http://schemas.microsoft.com/office/drawing/2014/main" id="{7F187727-C88F-8BED-FBC5-550C4263F058}"/>
              </a:ext>
            </a:extLst>
          </p:cNvPr>
          <p:cNvSpPr>
            <a:spLocks noGrp="1"/>
          </p:cNvSpPr>
          <p:nvPr>
            <p:ph type="subTitle" idx="1"/>
          </p:nvPr>
        </p:nvSpPr>
        <p:spPr>
          <a:xfrm>
            <a:off x="695325" y="1597981"/>
            <a:ext cx="7527202" cy="4193220"/>
          </a:xfrm>
        </p:spPr>
        <p:txBody>
          <a:bodyPr/>
          <a:lstStyle/>
          <a:p>
            <a:r>
              <a:rPr lang="de-DE" dirty="0"/>
              <a:t>Somit zu den letzten drei Fallbeispielen:</a:t>
            </a:r>
          </a:p>
          <a:p>
            <a:pPr marL="342900" indent="-342900">
              <a:buAutoNum type="arabicPeriod" startAt="4"/>
            </a:pPr>
            <a:r>
              <a:rPr lang="de-DE" dirty="0"/>
              <a:t>Ausfall des mit dem pflegebedürftigen Vater lebenden und diesen 	versorgenden Sohnes</a:t>
            </a:r>
          </a:p>
          <a:p>
            <a:r>
              <a:rPr lang="de-DE" dirty="0"/>
              <a:t>Unproblematisch: Der BGH sieht bei familiären Wirtschafts- und Haushaltsgemeinschaften wohl kein Problem, auch wenn eine Unterhaltspflicht nicht besteht:</a:t>
            </a:r>
          </a:p>
          <a:p>
            <a:pPr marL="285750" indent="-285750">
              <a:buFont typeface="Arial" panose="020B0604020202020204" pitchFamily="34" charset="0"/>
              <a:buChar char="•"/>
            </a:pPr>
            <a:r>
              <a:rPr lang="de-DE" dirty="0"/>
              <a:t>Volljähriges, nicht unterhaltsberechtigtes Kind wird für den Verletzten berücksichtigt und so ein 3-Personen-Haushalt zugrunde gelegt (BGH NJW 1974, 2280)</a:t>
            </a:r>
          </a:p>
          <a:p>
            <a:pPr marL="285750" indent="-285750">
              <a:buFont typeface="Arial" panose="020B0604020202020204" pitchFamily="34" charset="0"/>
              <a:buChar char="•"/>
            </a:pPr>
            <a:r>
              <a:rPr lang="de-DE" dirty="0"/>
              <a:t>Haushalt mit dem verletzten Volljährigen und seiner Mutter wird als 2-Personen-Haushalt bewertet (BGH NJW 1989, 2539)</a:t>
            </a:r>
          </a:p>
          <a:p>
            <a:pPr marL="285750" indent="-285750">
              <a:buFont typeface="Arial" panose="020B0604020202020204" pitchFamily="34" charset="0"/>
              <a:buChar char="•"/>
            </a:pPr>
            <a:endParaRPr lang="de-DE" dirty="0"/>
          </a:p>
          <a:p>
            <a:pPr marL="342900" indent="-342900">
              <a:buAutoNum type="arabicPeriod" startAt="4"/>
            </a:pPr>
            <a:r>
              <a:rPr lang="de-DE" dirty="0"/>
              <a:t>Ausfall des Leistungsträgers eine Alten-WG</a:t>
            </a:r>
          </a:p>
          <a:p>
            <a:pPr marL="342900" indent="-342900">
              <a:buAutoNum type="arabicPeriod" startAt="4"/>
            </a:pPr>
            <a:r>
              <a:rPr lang="de-DE" dirty="0"/>
              <a:t>Ausfall eines Mitglieds einer Studenten-WG</a:t>
            </a:r>
          </a:p>
        </p:txBody>
      </p:sp>
      <p:pic>
        <p:nvPicPr>
          <p:cNvPr id="5" name="Bildplatzhalter 12" descr="Ein Hund sitzt in den Sonnenstrahlen, die durch die Bäume in einem Wald kommen ">
            <a:extLst>
              <a:ext uri="{FF2B5EF4-FFF2-40B4-BE49-F238E27FC236}">
                <a16:creationId xmlns:a16="http://schemas.microsoft.com/office/drawing/2014/main" id="{04608E82-5020-9E98-EB58-515CA151376E}"/>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36132" y="0"/>
            <a:ext cx="3855868" cy="6858000"/>
          </a:xfrm>
        </p:spPr>
      </p:pic>
    </p:spTree>
    <p:extLst>
      <p:ext uri="{BB962C8B-B14F-4D97-AF65-F5344CB8AC3E}">
        <p14:creationId xmlns:p14="http://schemas.microsoft.com/office/powerpoint/2010/main" val="1927734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ACC0C3-6A08-D222-695C-1A20E4AA1811}"/>
              </a:ext>
            </a:extLst>
          </p:cNvPr>
          <p:cNvSpPr>
            <a:spLocks noGrp="1"/>
          </p:cNvSpPr>
          <p:nvPr>
            <p:ph type="ctrTitle"/>
          </p:nvPr>
        </p:nvSpPr>
        <p:spPr>
          <a:xfrm>
            <a:off x="684643" y="871758"/>
            <a:ext cx="7500569" cy="601935"/>
          </a:xfrm>
        </p:spPr>
        <p:txBody>
          <a:bodyPr/>
          <a:lstStyle/>
          <a:p>
            <a:r>
              <a:rPr lang="de-DE" sz="1800" dirty="0"/>
              <a:t>Ausdehnung des Ersatzes des Haushaltsführungsschadens auf andere Formen gemeinsamer Haushaltsführung</a:t>
            </a:r>
          </a:p>
        </p:txBody>
      </p:sp>
      <p:sp>
        <p:nvSpPr>
          <p:cNvPr id="3" name="Untertitel 2">
            <a:extLst>
              <a:ext uri="{FF2B5EF4-FFF2-40B4-BE49-F238E27FC236}">
                <a16:creationId xmlns:a16="http://schemas.microsoft.com/office/drawing/2014/main" id="{79CF574D-3CCA-6AF3-21D3-7013E4603FA4}"/>
              </a:ext>
            </a:extLst>
          </p:cNvPr>
          <p:cNvSpPr>
            <a:spLocks noGrp="1"/>
          </p:cNvSpPr>
          <p:nvPr>
            <p:ph type="subTitle" idx="1"/>
          </p:nvPr>
        </p:nvSpPr>
        <p:spPr>
          <a:xfrm>
            <a:off x="695325" y="1642369"/>
            <a:ext cx="7500569" cy="4148831"/>
          </a:xfrm>
        </p:spPr>
        <p:txBody>
          <a:bodyPr/>
          <a:lstStyle/>
          <a:p>
            <a:r>
              <a:rPr lang="de-DE" sz="1600" dirty="0"/>
              <a:t>Die beiden Entscheidungen lassen sich dogmatisch nicht begründen, wenn an der Unterhaltspflicht als Voraussetzung für den fremdnützigen Haushaltsführungsschaden festgehalten wird.</a:t>
            </a:r>
          </a:p>
          <a:p>
            <a:r>
              <a:rPr lang="de-DE" sz="1600" dirty="0"/>
              <a:t>In der Folge ergeben sich dann aber Fragen: Welcher </a:t>
            </a:r>
            <a:r>
              <a:rPr lang="de-DE" sz="1600" dirty="0" err="1"/>
              <a:t>Verwandschaftsgrad</a:t>
            </a:r>
            <a:r>
              <a:rPr lang="de-DE" sz="1600" dirty="0"/>
              <a:t> muss denn zugrunde liegen? – Gilt das oben Gesagte auch bei einer Schwiegertochter, die nach dem Tod des Ehemannes die Schwiegereltern im eigenen Haushalt versorgt und eine körperliche Schädigung durch rechtswidrige Handlungen erleidet? – Für Geschwister, die miteinander im Alter einen Haushalt führen? – Für die Alten-WG? – Oder, anders gewendet, wird dann die Studenten-WG privilegiert, weil dort mit verbindlichen Putzplänen gearbeitet wird?</a:t>
            </a:r>
          </a:p>
        </p:txBody>
      </p:sp>
      <p:pic>
        <p:nvPicPr>
          <p:cNvPr id="5" name="Bildplatzhalter 12" descr="Ein Hund sitzt in den Sonnenstrahlen, die durch die Bäume in einem Wald kommen ">
            <a:extLst>
              <a:ext uri="{FF2B5EF4-FFF2-40B4-BE49-F238E27FC236}">
                <a16:creationId xmlns:a16="http://schemas.microsoft.com/office/drawing/2014/main" id="{EFFBA6E5-FC52-026C-A905-986C1F41CFA8}"/>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18376" y="0"/>
            <a:ext cx="3873623" cy="6858000"/>
          </a:xfrm>
        </p:spPr>
      </p:pic>
    </p:spTree>
    <p:extLst>
      <p:ext uri="{BB962C8B-B14F-4D97-AF65-F5344CB8AC3E}">
        <p14:creationId xmlns:p14="http://schemas.microsoft.com/office/powerpoint/2010/main" val="4204014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630A36-0635-52CA-4E0C-44E02E673195}"/>
              </a:ext>
            </a:extLst>
          </p:cNvPr>
          <p:cNvSpPr>
            <a:spLocks noGrp="1"/>
          </p:cNvSpPr>
          <p:nvPr>
            <p:ph type="ctrTitle"/>
          </p:nvPr>
        </p:nvSpPr>
        <p:spPr>
          <a:xfrm>
            <a:off x="684643" y="871759"/>
            <a:ext cx="7473936" cy="584180"/>
          </a:xfrm>
        </p:spPr>
        <p:txBody>
          <a:bodyPr/>
          <a:lstStyle/>
          <a:p>
            <a:r>
              <a:rPr lang="de-DE" sz="1800" dirty="0"/>
              <a:t>Ausdehnung des Ersatzes des Haushaltsführungsschadens auf andere Formen gemeinsamer Haushaltsführung</a:t>
            </a:r>
          </a:p>
        </p:txBody>
      </p:sp>
      <p:sp>
        <p:nvSpPr>
          <p:cNvPr id="3" name="Untertitel 2">
            <a:extLst>
              <a:ext uri="{FF2B5EF4-FFF2-40B4-BE49-F238E27FC236}">
                <a16:creationId xmlns:a16="http://schemas.microsoft.com/office/drawing/2014/main" id="{03F43E7A-D028-DE4B-7163-70346A087B7D}"/>
              </a:ext>
            </a:extLst>
          </p:cNvPr>
          <p:cNvSpPr>
            <a:spLocks noGrp="1"/>
          </p:cNvSpPr>
          <p:nvPr>
            <p:ph type="subTitle" idx="1"/>
          </p:nvPr>
        </p:nvSpPr>
        <p:spPr>
          <a:xfrm>
            <a:off x="695325" y="1828799"/>
            <a:ext cx="7463254" cy="3962401"/>
          </a:xfrm>
        </p:spPr>
        <p:txBody>
          <a:bodyPr/>
          <a:lstStyle/>
          <a:p>
            <a:endParaRPr lang="de-DE" sz="1600" kern="100" dirty="0">
              <a:solidFill>
                <a:srgbClr val="181717"/>
              </a:solidFill>
              <a:effectLst/>
              <a:ea typeface="Arial" panose="020B0604020202020204" pitchFamily="34" charset="0"/>
              <a:cs typeface="Times New Roman" panose="02020603050405020304" pitchFamily="18" charset="0"/>
            </a:endParaRPr>
          </a:p>
          <a:p>
            <a:r>
              <a:rPr lang="de-DE" sz="1600" kern="100" dirty="0">
                <a:solidFill>
                  <a:srgbClr val="181717"/>
                </a:solidFill>
                <a:effectLst/>
                <a:ea typeface="Arial" panose="020B0604020202020204" pitchFamily="34" charset="0"/>
                <a:cs typeface="Times New Roman" panose="02020603050405020304" pitchFamily="18" charset="0"/>
              </a:rPr>
              <a:t>Dies führt dazu, einen Schritt weiter zu gehen und für das Entstehen eines Haushaltsführungsschadens die Führung eines gemeinsamen Haushalts genügen zu lassen. Denn warum soll es den Schädiger eines Mitglieds einer Alten-WG, in der jeder Beteiligte feste Aufgaben hat, die jetzt zu Lasten der anderen Mitglieder umorganisiert werden, zugute kommen, dass der Geschädigte seinen Haushalt nicht innerhalb der Ehe geführt hat? Warum soll ein solches WG-Mitglied, das möglicherweise eine tragende Rolle in der Haushaltsführung innehat, dessen Verlust das Gefüge eines solchen Konstrukts ins Wanken bringt, schlechter gestellt sein als der verheiratete Familienvater, der in der Haushaltsführung in der Familie eine eher untergeordnete Rolle spielt, da dessen klassische Rollenzuweisung der Gelderwerb ist?</a:t>
            </a:r>
            <a:endParaRPr lang="de-DE" sz="1600" kern="100" dirty="0">
              <a:effectLst/>
              <a:ea typeface="Calibri" panose="020F0502020204030204" pitchFamily="34" charset="0"/>
              <a:cs typeface="Times New Roman" panose="02020603050405020304" pitchFamily="18" charset="0"/>
            </a:endParaRPr>
          </a:p>
          <a:p>
            <a:endParaRPr lang="de-DE" dirty="0"/>
          </a:p>
        </p:txBody>
      </p:sp>
      <p:pic>
        <p:nvPicPr>
          <p:cNvPr id="5" name="Bildplatzhalter 12" descr="Ein Hund sitzt in den Sonnenstrahlen, die durch die Bäume in einem Wald kommen ">
            <a:extLst>
              <a:ext uri="{FF2B5EF4-FFF2-40B4-BE49-F238E27FC236}">
                <a16:creationId xmlns:a16="http://schemas.microsoft.com/office/drawing/2014/main" id="{1600532C-FEDC-7A14-B6E5-27FBF142DF3F}"/>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09498" y="0"/>
            <a:ext cx="3882501" cy="6858000"/>
          </a:xfrm>
        </p:spPr>
      </p:pic>
    </p:spTree>
    <p:extLst>
      <p:ext uri="{BB962C8B-B14F-4D97-AF65-F5344CB8AC3E}">
        <p14:creationId xmlns:p14="http://schemas.microsoft.com/office/powerpoint/2010/main" val="1645227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D9E175-EA6D-DE90-3B10-59943A4A00CC}"/>
              </a:ext>
            </a:extLst>
          </p:cNvPr>
          <p:cNvSpPr>
            <a:spLocks noGrp="1"/>
          </p:cNvSpPr>
          <p:nvPr>
            <p:ph type="ctrTitle"/>
          </p:nvPr>
        </p:nvSpPr>
        <p:spPr>
          <a:xfrm>
            <a:off x="695325" y="914401"/>
            <a:ext cx="7454376" cy="648070"/>
          </a:xfrm>
        </p:spPr>
        <p:txBody>
          <a:bodyPr/>
          <a:lstStyle/>
          <a:p>
            <a:r>
              <a:rPr lang="de-DE" sz="1800" dirty="0"/>
              <a:t>Ausdehnung des Ersatzes des Haushaltsführungsschadens auf andere Formen gemeinsamer Haushaltsführung</a:t>
            </a:r>
          </a:p>
        </p:txBody>
      </p:sp>
      <p:sp>
        <p:nvSpPr>
          <p:cNvPr id="3" name="Untertitel 2">
            <a:extLst>
              <a:ext uri="{FF2B5EF4-FFF2-40B4-BE49-F238E27FC236}">
                <a16:creationId xmlns:a16="http://schemas.microsoft.com/office/drawing/2014/main" id="{BDED998F-AD31-7BFE-AD33-16CBAC02B8F9}"/>
              </a:ext>
            </a:extLst>
          </p:cNvPr>
          <p:cNvSpPr>
            <a:spLocks noGrp="1"/>
          </p:cNvSpPr>
          <p:nvPr>
            <p:ph type="subTitle" idx="1"/>
          </p:nvPr>
        </p:nvSpPr>
        <p:spPr>
          <a:xfrm>
            <a:off x="695325" y="1757779"/>
            <a:ext cx="7454376" cy="4033421"/>
          </a:xfrm>
        </p:spPr>
        <p:txBody>
          <a:bodyPr/>
          <a:lstStyle/>
          <a:p>
            <a:r>
              <a:rPr lang="de-DE" dirty="0"/>
              <a:t>Vorschlag Medizinrechtsanwälte e.V.:</a:t>
            </a:r>
          </a:p>
          <a:p>
            <a:pPr marL="685800">
              <a:lnSpc>
                <a:spcPct val="107000"/>
              </a:lnSpc>
              <a:spcAft>
                <a:spcPts val="800"/>
              </a:spcAft>
            </a:pPr>
            <a:endParaRPr lang="de-DE" sz="1800" b="1" kern="0" dirty="0">
              <a:solidFill>
                <a:srgbClr val="000000"/>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685800">
              <a:lnSpc>
                <a:spcPct val="107000"/>
              </a:lnSpc>
              <a:spcAft>
                <a:spcPts val="800"/>
              </a:spcAft>
            </a:pPr>
            <a:r>
              <a:rPr lang="de-DE" sz="1800" b="1" kern="0" dirty="0">
                <a:solidFill>
                  <a:srgbClr val="000000"/>
                </a:solidFill>
                <a:effectLst/>
                <a:latin typeface="Arial Rounded MT Bold" panose="020F0704030504030204" pitchFamily="34" charset="0"/>
                <a:ea typeface="Calibri" panose="020F0502020204030204" pitchFamily="34" charset="0"/>
                <a:cs typeface="Times New Roman" panose="02020603050405020304" pitchFamily="18" charset="0"/>
              </a:rPr>
              <a:t>§ 843 Abs.5 BGB (neu)</a:t>
            </a:r>
            <a:endParaRPr lang="de-DE" sz="1800" kern="1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685800">
              <a:lnSpc>
                <a:spcPct val="107000"/>
              </a:lnSpc>
              <a:spcAft>
                <a:spcPts val="800"/>
              </a:spcAft>
            </a:pPr>
            <a:r>
              <a:rPr lang="de-DE" sz="1800" b="1" kern="0" dirty="0">
                <a:effectLst/>
                <a:latin typeface="Arial Rounded MT Bold" panose="020F0704030504030204" pitchFamily="34" charset="0"/>
                <a:ea typeface="Calibri" panose="020F0502020204030204" pitchFamily="34" charset="0"/>
                <a:cs typeface="Times New Roman" panose="02020603050405020304" pitchFamily="18" charset="0"/>
              </a:rPr>
              <a:t> </a:t>
            </a:r>
            <a:endParaRPr lang="de-DE" sz="1800" kern="1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810260" indent="-6350" algn="just">
              <a:lnSpc>
                <a:spcPct val="103000"/>
              </a:lnSpc>
              <a:spcAft>
                <a:spcPts val="800"/>
              </a:spcAft>
            </a:pPr>
            <a:r>
              <a:rPr lang="de-DE" sz="1800" kern="100" dirty="0">
                <a:solidFill>
                  <a:srgbClr val="000000"/>
                </a:solidFill>
                <a:effectLst/>
                <a:latin typeface="Arial Rounded MT Bold" panose="020F0704030504030204" pitchFamily="34" charset="0"/>
                <a:ea typeface="Arial" panose="020B0604020202020204" pitchFamily="34" charset="0"/>
                <a:cs typeface="Times New Roman" panose="02020603050405020304" pitchFamily="18" charset="0"/>
              </a:rPr>
              <a:t>Haben sich die in einer Gemeinschaft zusammen lebenden Partner verpflichtet, zur Lebenshaltung gegenseitig beizutragen, ist die verletzungsbedingte Beeinträchtigung bei der Hausarbeit zu ersetzen.</a:t>
            </a:r>
            <a:r>
              <a:rPr lang="de-DE" sz="1800" kern="100" dirty="0">
                <a:solidFill>
                  <a:srgbClr val="000000"/>
                </a:solidFill>
                <a:effectLst/>
                <a:latin typeface="Arial Rounded MT Bold" panose="020F0704030504030204" pitchFamily="34" charset="0"/>
                <a:ea typeface="Calibri" panose="020F0502020204030204" pitchFamily="34" charset="0"/>
                <a:cs typeface="Times New Roman" panose="02020603050405020304" pitchFamily="18" charset="0"/>
              </a:rPr>
              <a:t> </a:t>
            </a:r>
            <a:r>
              <a:rPr lang="de-DE" sz="1800" kern="100" dirty="0">
                <a:solidFill>
                  <a:srgbClr val="000000"/>
                </a:solidFill>
                <a:effectLst/>
                <a:latin typeface="Arial Rounded MT Bold" panose="020F0704030504030204" pitchFamily="34" charset="0"/>
                <a:ea typeface="Arial" panose="020B0604020202020204" pitchFamily="34" charset="0"/>
                <a:cs typeface="Times New Roman" panose="02020603050405020304" pitchFamily="18" charset="0"/>
              </a:rPr>
              <a:t>Die wechselseitige Verpflichtung ist im Einzelfall nachzuweisen. </a:t>
            </a:r>
            <a:endParaRPr lang="de-DE" sz="1800" kern="100" dirty="0">
              <a:effectLst/>
              <a:latin typeface="Arial Rounded MT Bold" panose="020F0704030504030204" pitchFamily="34" charset="0"/>
              <a:ea typeface="Calibri" panose="020F0502020204030204" pitchFamily="34" charset="0"/>
              <a:cs typeface="Times New Roman" panose="02020603050405020304" pitchFamily="18" charset="0"/>
            </a:endParaRPr>
          </a:p>
          <a:p>
            <a:endParaRPr lang="de-DE" dirty="0"/>
          </a:p>
        </p:txBody>
      </p:sp>
      <p:pic>
        <p:nvPicPr>
          <p:cNvPr id="5" name="Bildplatzhalter 12" descr="Ein Hund sitzt in den Sonnenstrahlen, die durch die Bäume in einem Wald kommen ">
            <a:extLst>
              <a:ext uri="{FF2B5EF4-FFF2-40B4-BE49-F238E27FC236}">
                <a16:creationId xmlns:a16="http://schemas.microsoft.com/office/drawing/2014/main" id="{20C99F89-FE05-2B49-97A4-1536B12204F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t="67" b="67"/>
          <a:stretch/>
        </p:blipFill>
        <p:spPr>
          <a:xfrm>
            <a:off x="8318376" y="0"/>
            <a:ext cx="3873623" cy="6858000"/>
          </a:xfrm>
        </p:spPr>
      </p:pic>
    </p:spTree>
    <p:extLst>
      <p:ext uri="{BB962C8B-B14F-4D97-AF65-F5344CB8AC3E}">
        <p14:creationId xmlns:p14="http://schemas.microsoft.com/office/powerpoint/2010/main" val="63816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platzhalter 18" descr="Eine Nahaufnahme einer Baumscheibe, die die Ringe zeigt">
            <a:extLst>
              <a:ext uri="{FF2B5EF4-FFF2-40B4-BE49-F238E27FC236}">
                <a16:creationId xmlns:a16="http://schemas.microsoft.com/office/drawing/2014/main" id="{DF38965B-ECCE-431F-9B6C-E1F3E5B2D13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70" name="Titel 69">
            <a:extLst>
              <a:ext uri="{FF2B5EF4-FFF2-40B4-BE49-F238E27FC236}">
                <a16:creationId xmlns:a16="http://schemas.microsoft.com/office/drawing/2014/main" id="{1272E09B-CE1D-409C-82FE-09F0399EB86A}"/>
              </a:ext>
            </a:extLst>
          </p:cNvPr>
          <p:cNvSpPr>
            <a:spLocks noGrp="1"/>
          </p:cNvSpPr>
          <p:nvPr>
            <p:ph type="title"/>
          </p:nvPr>
        </p:nvSpPr>
        <p:spPr>
          <a:xfrm>
            <a:off x="5886450" y="1837677"/>
            <a:ext cx="5646217" cy="2334828"/>
          </a:xfrm>
        </p:spPr>
        <p:txBody>
          <a:bodyPr rtlCol="0"/>
          <a:lstStyle/>
          <a:p>
            <a:pPr rtl="0"/>
            <a:r>
              <a:rPr lang="de-DE" dirty="0"/>
              <a:t>Um loszulegen, ist es nötig, mit dem Reden aufzuhören und mit dem Handeln zu beginnen.</a:t>
            </a:r>
            <a:br>
              <a:rPr lang="de-DE" dirty="0"/>
            </a:br>
            <a:endParaRPr lang="de-DE" dirty="0"/>
          </a:p>
        </p:txBody>
      </p:sp>
      <p:sp>
        <p:nvSpPr>
          <p:cNvPr id="20" name="Untertitel 19">
            <a:extLst>
              <a:ext uri="{FF2B5EF4-FFF2-40B4-BE49-F238E27FC236}">
                <a16:creationId xmlns:a16="http://schemas.microsoft.com/office/drawing/2014/main" id="{62585D30-EF48-420E-A2D2-902C30D25FD4}"/>
              </a:ext>
            </a:extLst>
          </p:cNvPr>
          <p:cNvSpPr>
            <a:spLocks noGrp="1"/>
          </p:cNvSpPr>
          <p:nvPr>
            <p:ph type="subTitle" idx="1"/>
          </p:nvPr>
        </p:nvSpPr>
        <p:spPr>
          <a:xfrm>
            <a:off x="6347532" y="4408305"/>
            <a:ext cx="5175797" cy="909420"/>
          </a:xfrm>
        </p:spPr>
        <p:txBody>
          <a:bodyPr rtlCol="0">
            <a:normAutofit/>
          </a:bodyPr>
          <a:lstStyle/>
          <a:p>
            <a:pPr rtl="0"/>
            <a:r>
              <a:rPr lang="de-DE"/>
              <a:t>Walt Disney</a:t>
            </a:r>
          </a:p>
        </p:txBody>
      </p:sp>
      <p:sp>
        <p:nvSpPr>
          <p:cNvPr id="14" name="Foliennummernplatzhalter 13">
            <a:extLst>
              <a:ext uri="{FF2B5EF4-FFF2-40B4-BE49-F238E27FC236}">
                <a16:creationId xmlns:a16="http://schemas.microsoft.com/office/drawing/2014/main" id="{1E895843-157C-4992-8BC1-1CB6E44394E9}"/>
              </a:ext>
            </a:extLst>
          </p:cNvPr>
          <p:cNvSpPr>
            <a:spLocks noGrp="1"/>
          </p:cNvSpPr>
          <p:nvPr>
            <p:ph type="sldNum" sz="quarter" idx="12"/>
          </p:nvPr>
        </p:nvSpPr>
        <p:spPr>
          <a:xfrm>
            <a:off x="10919012" y="6356350"/>
            <a:ext cx="672354" cy="365125"/>
          </a:xfrm>
        </p:spPr>
        <p:txBody>
          <a:bodyPr rtlCol="0"/>
          <a:lstStyle/>
          <a:p>
            <a:pPr rtl="0"/>
            <a:fld id="{A2AE2B76-F97F-4BE2-8670-72276A5F21A5}" type="slidenum">
              <a:rPr lang="de-DE" smtClean="0"/>
              <a:pPr rtl="0"/>
              <a:t>26</a:t>
            </a:fld>
            <a:endParaRPr lang="de-DE"/>
          </a:p>
        </p:txBody>
      </p:sp>
    </p:spTree>
    <p:extLst>
      <p:ext uri="{BB962C8B-B14F-4D97-AF65-F5344CB8AC3E}">
        <p14:creationId xmlns:p14="http://schemas.microsoft.com/office/powerpoint/2010/main" val="1743309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40E66B-357D-4937-B92F-BDC71B7BD9DB}"/>
              </a:ext>
            </a:extLst>
          </p:cNvPr>
          <p:cNvSpPr>
            <a:spLocks noGrp="1"/>
          </p:cNvSpPr>
          <p:nvPr>
            <p:ph type="ctrTitle"/>
          </p:nvPr>
        </p:nvSpPr>
        <p:spPr>
          <a:xfrm>
            <a:off x="695325" y="4296094"/>
            <a:ext cx="10782299" cy="1100621"/>
          </a:xfrm>
        </p:spPr>
        <p:txBody>
          <a:bodyPr rtlCol="0"/>
          <a:lstStyle/>
          <a:p>
            <a:pPr rtl="0"/>
            <a:r>
              <a:rPr lang="de-DE" dirty="0"/>
              <a:t>Vielen Dank</a:t>
            </a:r>
          </a:p>
        </p:txBody>
      </p:sp>
      <p:sp>
        <p:nvSpPr>
          <p:cNvPr id="3" name="Untertitel 2">
            <a:extLst>
              <a:ext uri="{FF2B5EF4-FFF2-40B4-BE49-F238E27FC236}">
                <a16:creationId xmlns:a16="http://schemas.microsoft.com/office/drawing/2014/main" id="{8933B907-C059-432D-9E6C-B6A08FA776A9}"/>
              </a:ext>
            </a:extLst>
          </p:cNvPr>
          <p:cNvSpPr>
            <a:spLocks noGrp="1"/>
          </p:cNvSpPr>
          <p:nvPr>
            <p:ph type="subTitle" idx="1"/>
          </p:nvPr>
        </p:nvSpPr>
        <p:spPr>
          <a:xfrm>
            <a:off x="695324" y="5533242"/>
            <a:ext cx="9972675" cy="543505"/>
          </a:xfrm>
        </p:spPr>
        <p:txBody>
          <a:bodyPr rtlCol="0"/>
          <a:lstStyle/>
          <a:p>
            <a:pPr rtl="0"/>
            <a:r>
              <a:rPr lang="de-DE" dirty="0"/>
              <a:t>Dr. Thomas Motz – Medizinrechtsanwälte e.V. – info@medizinrechts-beratungsnetz.de</a:t>
            </a:r>
          </a:p>
        </p:txBody>
      </p:sp>
      <p:pic>
        <p:nvPicPr>
          <p:cNvPr id="17" name="Bildplatzhalter 16" descr="Verwittertes Holzstück">
            <a:extLst>
              <a:ext uri="{FF2B5EF4-FFF2-40B4-BE49-F238E27FC236}">
                <a16:creationId xmlns:a16="http://schemas.microsoft.com/office/drawing/2014/main" id="{768A4AA5-1799-4AB4-A6D6-6E2D7791C17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800100" y="727075"/>
            <a:ext cx="5176838" cy="3071813"/>
          </a:xfrm>
        </p:spPr>
      </p:pic>
      <p:pic>
        <p:nvPicPr>
          <p:cNvPr id="11" name="Bildplatzhalter 10" descr="Moos und Pilze">
            <a:extLst>
              <a:ext uri="{FF2B5EF4-FFF2-40B4-BE49-F238E27FC236}">
                <a16:creationId xmlns:a16="http://schemas.microsoft.com/office/drawing/2014/main" id="{C6C7C533-8A44-4C93-904C-F4F963D800E5}"/>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6146800" y="727075"/>
            <a:ext cx="5245100" cy="3070225"/>
          </a:xfrm>
        </p:spPr>
      </p:pic>
      <p:sp>
        <p:nvSpPr>
          <p:cNvPr id="6" name="Foliennummernplatzhalter 5">
            <a:extLst>
              <a:ext uri="{FF2B5EF4-FFF2-40B4-BE49-F238E27FC236}">
                <a16:creationId xmlns:a16="http://schemas.microsoft.com/office/drawing/2014/main" id="{39ECCF82-DD52-4DF2-A97B-A6A198D3EC8E}"/>
              </a:ext>
            </a:extLst>
          </p:cNvPr>
          <p:cNvSpPr>
            <a:spLocks noGrp="1"/>
          </p:cNvSpPr>
          <p:nvPr>
            <p:ph type="sldNum" sz="quarter" idx="12"/>
          </p:nvPr>
        </p:nvSpPr>
        <p:spPr>
          <a:xfrm>
            <a:off x="10919012" y="6356350"/>
            <a:ext cx="672354" cy="365125"/>
          </a:xfrm>
        </p:spPr>
        <p:txBody>
          <a:bodyPr rtlCol="0"/>
          <a:lstStyle/>
          <a:p>
            <a:pPr rtl="0"/>
            <a:fld id="{A53D7EE4-1EDB-42FD-B6B7-A82C9F31F0F4}" type="slidenum">
              <a:rPr lang="de-DE" smtClean="0"/>
              <a:pPr rtl="0"/>
              <a:t>27</a:t>
            </a:fld>
            <a:endParaRPr lang="de-DE" dirty="0"/>
          </a:p>
        </p:txBody>
      </p:sp>
    </p:spTree>
    <p:extLst>
      <p:ext uri="{BB962C8B-B14F-4D97-AF65-F5344CB8AC3E}">
        <p14:creationId xmlns:p14="http://schemas.microsoft.com/office/powerpoint/2010/main" val="2394221011"/>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ustom 9">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0839974_TF67498733_Win32" id="{916D795E-1D1A-409B-A8DE-1D63671FF314}" vid="{0C61FCDF-2DF3-4C37-99BF-ED9C322CA994}"/>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0F876D-ECAD-49DD-95DE-E4DA3D4E9CA1}">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4EC785CC-7DC7-486B-AC4F-90AD768E96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9187C1-630C-405A-830B-EED062A49695}">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Chronik-Design</Template>
  <TotalTime>0</TotalTime>
  <Words>2812</Words>
  <Application>Microsoft Office PowerPoint</Application>
  <PresentationFormat>Breitbild</PresentationFormat>
  <Paragraphs>145</Paragraphs>
  <Slides>27</Slides>
  <Notes>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27</vt:i4>
      </vt:variant>
    </vt:vector>
  </HeadingPairs>
  <TitlesOfParts>
    <vt:vector size="34" baseType="lpstr">
      <vt:lpstr>Arial</vt:lpstr>
      <vt:lpstr>Arial Rounded MT Bold</vt:lpstr>
      <vt:lpstr>Calibri</vt:lpstr>
      <vt:lpstr>Calibri Light</vt:lpstr>
      <vt:lpstr>Calisto MT</vt:lpstr>
      <vt:lpstr>Univers Condensed</vt:lpstr>
      <vt:lpstr>ChronicleVTI</vt:lpstr>
      <vt:lpstr>Ersatz des Haushaltsführungs-schadens auch für Studenten-WG´s ? – Möglichkeiten der Ausweitung der Anspruchsberech- tigten</vt:lpstr>
      <vt:lpstr>Inhalt</vt:lpstr>
      <vt:lpstr>Einführung</vt:lpstr>
      <vt:lpstr>Dogmatik des Haushaltsführungsschadens</vt:lpstr>
      <vt:lpstr>Dogmatik des Haushaltsführungsschadens</vt:lpstr>
      <vt:lpstr>Fallbeispiele</vt:lpstr>
      <vt:lpstr>Fallbeispiele</vt:lpstr>
      <vt:lpstr>Nichteheliche Lebensgemeinschaft</vt:lpstr>
      <vt:lpstr>Nichteheliche Lebensgemeinschaft</vt:lpstr>
      <vt:lpstr>Nichteheliche Lebensgemeinschaft</vt:lpstr>
      <vt:lpstr>Nichteheliche Lebensgemeinschaft</vt:lpstr>
      <vt:lpstr>Nichteheliche Lebensgemeinschaft</vt:lpstr>
      <vt:lpstr>Nichteheliche Lebensgemeinschaft</vt:lpstr>
      <vt:lpstr>Nichteheliche Lebensgemeinschaft</vt:lpstr>
      <vt:lpstr>Lebenswirklichkeit</vt:lpstr>
      <vt:lpstr>Ausdehnung des Ersatzes des Haushaltsführungsschadens auf nichteheliche Lebensgemeinschaften</vt:lpstr>
      <vt:lpstr>Ausdehnung des Ersatzes des Haushaltsführungsschadens auf nichteheliche Lebensgemeinschaften</vt:lpstr>
      <vt:lpstr>Ausdehnung des Ersatzes des Haushaltsführungsschadens auf nichteheliche Lebensgemeinschaften</vt:lpstr>
      <vt:lpstr>Ausdehnung des Ersatzes des Haushaltsführungsschadens auf nichteheliche Lebensgemeinschaften</vt:lpstr>
      <vt:lpstr>Gesetzesvorschlag</vt:lpstr>
      <vt:lpstr>Ausdehnung des Ersatzes des Haushaltsführungsschadens auf andere Formen gemeinsamer Haushaltsführung</vt:lpstr>
      <vt:lpstr>Ausdehnung des Ersatzes des Haushaltsführungsschadens auf andere Formen gemeinsamer Haushaltsführung</vt:lpstr>
      <vt:lpstr>Ausdehnung des Ersatzes des Haushaltsführungsschadens auf andere Formen gemeinsamer Haushaltsführung</vt:lpstr>
      <vt:lpstr>Ausdehnung des Ersatzes des Haushaltsführungsschadens auf andere Formen gemeinsamer Haushaltsführung</vt:lpstr>
      <vt:lpstr>Ausdehnung des Ersatzes des Haushaltsführungsschadens auf andere Formen gemeinsamer Haushaltsführung</vt:lpstr>
      <vt:lpstr>Um loszulegen, ist es nötig, mit dem Reden aufzuhören und mit dem Handeln zu beginnen. </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Ersatz des Haushaltsführungs-schadens auch für Studenten-WG´s ? – Möglichkeiten der Ausweitung der Anspruchsberech- tigten</dc:title>
  <dc:creator>motz@anwaltskontor-hl.de</dc:creator>
  <cp:lastModifiedBy>Frau Motz</cp:lastModifiedBy>
  <cp:revision>11</cp:revision>
  <dcterms:created xsi:type="dcterms:W3CDTF">2023-08-18T15:14:49Z</dcterms:created>
  <dcterms:modified xsi:type="dcterms:W3CDTF">2023-09-19T09:48:07Z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